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7" r:id="rId4"/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6DBAC-6733-4CF9-AF40-5F760E824868}" type="datetimeFigureOut">
              <a:rPr lang="en-GB" smtClean="0"/>
              <a:t>13/01/2018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82754-5063-44B1-8940-175A250251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95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6DBAC-6733-4CF9-AF40-5F760E824868}" type="datetimeFigureOut">
              <a:rPr lang="en-GB" smtClean="0"/>
              <a:t>13/01/2018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82754-5063-44B1-8940-175A250251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1640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6DBAC-6733-4CF9-AF40-5F760E824868}" type="datetimeFigureOut">
              <a:rPr lang="en-GB" smtClean="0"/>
              <a:t>13/01/2018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82754-5063-44B1-8940-175A250251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2039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6DBAC-6733-4CF9-AF40-5F760E824868}" type="datetimeFigureOut">
              <a:rPr lang="en-GB" smtClean="0"/>
              <a:t>13/01/2018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82754-5063-44B1-8940-175A250251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1720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6DBAC-6733-4CF9-AF40-5F760E824868}" type="datetimeFigureOut">
              <a:rPr lang="en-GB" smtClean="0"/>
              <a:t>13/01/2018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82754-5063-44B1-8940-175A250251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4881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6DBAC-6733-4CF9-AF40-5F760E824868}" type="datetimeFigureOut">
              <a:rPr lang="en-GB" smtClean="0"/>
              <a:t>13/01/2018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82754-5063-44B1-8940-175A250251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8347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6DBAC-6733-4CF9-AF40-5F760E824868}" type="datetimeFigureOut">
              <a:rPr lang="en-GB" smtClean="0"/>
              <a:t>13/01/2018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82754-5063-44B1-8940-175A250251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2844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6DBAC-6733-4CF9-AF40-5F760E824868}" type="datetimeFigureOut">
              <a:rPr lang="en-GB" smtClean="0"/>
              <a:t>13/01/2018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82754-5063-44B1-8940-175A250251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469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6DBAC-6733-4CF9-AF40-5F760E824868}" type="datetimeFigureOut">
              <a:rPr lang="en-GB" smtClean="0"/>
              <a:t>13/01/2018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82754-5063-44B1-8940-175A250251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31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6DBAC-6733-4CF9-AF40-5F760E824868}" type="datetimeFigureOut">
              <a:rPr lang="en-GB" smtClean="0"/>
              <a:t>13/01/2018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82754-5063-44B1-8940-175A250251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490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6DBAC-6733-4CF9-AF40-5F760E824868}" type="datetimeFigureOut">
              <a:rPr lang="en-GB" smtClean="0"/>
              <a:t>13/01/2018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82754-5063-44B1-8940-175A250251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2400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6DBAC-6733-4CF9-AF40-5F760E824868}" type="datetimeFigureOut">
              <a:rPr lang="en-GB" smtClean="0"/>
              <a:t>13/01/2018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82754-5063-44B1-8940-175A250251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1322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bestanimations.com/Flags/Asia/china/china-flag-waving-animated-gif-19.gif#.Wk5iFgXLtiY.link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google.co.uk/search?rlz=1C1GGRV_en___GB749&amp;ei=DGBOWv2hBaibgAa8urHAAw&amp;q=thank+you+in+mandarin&amp;oq=+in+mandarin&amp;gs_l=psy-ab.1.0.0i7i30k1l10.3082.4353.0.6473.7.7.0.0.0.0.138.772.4j3.7.0....0...1c.1.64.psy-ab..0.7.769...0j0i67k1.0.38d0ARowkkM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happening </a:t>
            </a:r>
            <a:r>
              <a:rPr lang="en-GB" dirty="0" smtClean="0"/>
              <a:t>this</a:t>
            </a:r>
            <a:r>
              <a:rPr lang="en-GB" dirty="0" smtClean="0"/>
              <a:t> </a:t>
            </a:r>
            <a:r>
              <a:rPr lang="en-GB" dirty="0" smtClean="0"/>
              <a:t>week?</a:t>
            </a:r>
            <a:endParaRPr lang="en-GB" dirty="0"/>
          </a:p>
        </p:txBody>
      </p:sp>
      <p:pic>
        <p:nvPicPr>
          <p:cNvPr id="2050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564904"/>
            <a:ext cx="4173894" cy="2608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950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Teachers from Shanghai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Miss Du will be teaching in Class 6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Shanghai </a:t>
            </a:r>
            <a:r>
              <a:rPr lang="en-GB" dirty="0"/>
              <a:t>Primary School attached to Shanghai Teachers’ Professional </a:t>
            </a:r>
            <a:r>
              <a:rPr lang="en-GB" dirty="0" smtClean="0"/>
              <a:t>College. ( total pupil population of 800)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Ms Xu will be teaching in Class 2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err="1" smtClean="0"/>
              <a:t>Minhang</a:t>
            </a:r>
            <a:r>
              <a:rPr lang="en-GB" dirty="0" smtClean="0"/>
              <a:t> </a:t>
            </a:r>
            <a:r>
              <a:rPr lang="en-GB" dirty="0"/>
              <a:t>Experimental  Primary </a:t>
            </a:r>
            <a:r>
              <a:rPr lang="en-GB" dirty="0" smtClean="0"/>
              <a:t>School ( total pupil population of  6400!- the largest primary school in Shanghai.)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94744" y="2276872"/>
            <a:ext cx="3461231" cy="237626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276872"/>
            <a:ext cx="2852936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95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Shanghai: China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0951" y="2996952"/>
            <a:ext cx="6073049" cy="3295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65" y="1196752"/>
            <a:ext cx="4953000" cy="311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Curved Connector 3"/>
          <p:cNvCxnSpPr/>
          <p:nvPr/>
        </p:nvCxnSpPr>
        <p:spPr>
          <a:xfrm>
            <a:off x="2504565" y="1916832"/>
            <a:ext cx="1347355" cy="216024"/>
          </a:xfrm>
          <a:prstGeom prst="curvedConnector3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196752"/>
            <a:ext cx="2013045" cy="1339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 rot="724651">
            <a:off x="7238185" y="850886"/>
            <a:ext cx="17636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12 hours from London to Shanghai ( nearly twice as long as you are in school for the day!!)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2027815" y="5657671"/>
            <a:ext cx="702723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Shanghai is the most populous city in China and one of the most populous cities in the world: over </a:t>
            </a:r>
            <a:r>
              <a:rPr lang="en-GB" b="1" dirty="0" smtClean="0"/>
              <a:t>24 </a:t>
            </a:r>
            <a:r>
              <a:rPr lang="en-GB" b="1" dirty="0" err="1" smtClean="0"/>
              <a:t>miliion</a:t>
            </a:r>
            <a:r>
              <a:rPr lang="en-GB" b="1" dirty="0" smtClean="0"/>
              <a:t> </a:t>
            </a:r>
            <a:r>
              <a:rPr lang="en-GB" dirty="0" smtClean="0"/>
              <a:t>people!! ( all of the UK is approximately 65.5 million. Launceston: </a:t>
            </a:r>
          </a:p>
          <a:p>
            <a:r>
              <a:rPr lang="en-GB" b="1" dirty="0" smtClean="0"/>
              <a:t>8 500</a:t>
            </a:r>
            <a:r>
              <a:rPr lang="en-GB" dirty="0" smtClean="0"/>
              <a:t>!!)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046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hlinkClick r:id="rId2"/>
              </a:rPr>
              <a:t>Key Phrases in Mandarin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61" y="1268760"/>
            <a:ext cx="4095473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340768"/>
            <a:ext cx="4065341" cy="2574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163449"/>
            <a:ext cx="3600399" cy="2433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698668"/>
            <a:ext cx="2808312" cy="189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309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908</TotalTime>
  <Words>128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What is happening this week?</vt:lpstr>
      <vt:lpstr>Teachers from Shanghai</vt:lpstr>
      <vt:lpstr> Shanghai: China</vt:lpstr>
      <vt:lpstr>Key Phrases in Mandarin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Teachers from Shanghai</dc:title>
  <dc:creator>Sharon Neale</dc:creator>
  <cp:lastModifiedBy>Sharon Neale</cp:lastModifiedBy>
  <cp:revision>13</cp:revision>
  <dcterms:created xsi:type="dcterms:W3CDTF">2018-01-04T17:06:42Z</dcterms:created>
  <dcterms:modified xsi:type="dcterms:W3CDTF">2018-01-13T11:16:38Z</dcterms:modified>
</cp:coreProperties>
</file>