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audio2.wav" ContentType="audio/x-wav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77" r:id="rId3"/>
    <p:sldId id="28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78" r:id="rId13"/>
    <p:sldId id="287" r:id="rId14"/>
    <p:sldId id="274" r:id="rId15"/>
    <p:sldId id="276" r:id="rId1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27FF"/>
    <a:srgbClr val="FF969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9" autoAdjust="0"/>
    <p:restoredTop sz="94660"/>
  </p:normalViewPr>
  <p:slideViewPr>
    <p:cSldViewPr>
      <p:cViewPr varScale="1">
        <p:scale>
          <a:sx n="62" d="100"/>
          <a:sy n="62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e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png"/><Relationship Id="rId1" Type="http://schemas.openxmlformats.org/officeDocument/2006/relationships/image" Target="../media/image24.png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A476D0-BF8B-41EA-82C4-F795443B7A00}" type="datetimeFigureOut">
              <a:rPr lang="zh-CN" altLang="en-US" smtClean="0"/>
              <a:t>2018/1/25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046B42-B3D1-480E-B810-CFB1B6D6EA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414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046B42-B3D1-480E-B810-CFB1B6D6EA3A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2648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2018/1/25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image" Target="../media/image9.wmf"/><Relationship Id="rId18" Type="http://schemas.openxmlformats.org/officeDocument/2006/relationships/oleObject" Target="../embeddings/oleObject7.bin"/><Relationship Id="rId3" Type="http://schemas.openxmlformats.org/officeDocument/2006/relationships/audio" Target="../media/audio2.wav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2.bin"/><Relationship Id="rId12" Type="http://schemas.openxmlformats.org/officeDocument/2006/relationships/oleObject" Target="../embeddings/oleObject4.bin"/><Relationship Id="rId1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emf"/><Relationship Id="rId11" Type="http://schemas.openxmlformats.org/officeDocument/2006/relationships/image" Target="../media/image14.jpeg"/><Relationship Id="rId24" Type="http://schemas.openxmlformats.org/officeDocument/2006/relationships/oleObject" Target="../embeddings/oleObject12.bin"/><Relationship Id="rId5" Type="http://schemas.openxmlformats.org/officeDocument/2006/relationships/oleObject" Target="../embeddings/oleObject1.bin"/><Relationship Id="rId15" Type="http://schemas.openxmlformats.org/officeDocument/2006/relationships/image" Target="../media/image10.wmf"/><Relationship Id="rId23" Type="http://schemas.openxmlformats.org/officeDocument/2006/relationships/image" Target="../media/image12.wmf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8.bin"/><Relationship Id="rId4" Type="http://schemas.openxmlformats.org/officeDocument/2006/relationships/image" Target="../media/image13.png"/><Relationship Id="rId9" Type="http://schemas.openxmlformats.org/officeDocument/2006/relationships/oleObject" Target="../embeddings/oleObject3.bin"/><Relationship Id="rId14" Type="http://schemas.openxmlformats.org/officeDocument/2006/relationships/oleObject" Target="../embeddings/oleObject5.bin"/><Relationship Id="rId22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9.wmf"/><Relationship Id="rId18" Type="http://schemas.openxmlformats.org/officeDocument/2006/relationships/oleObject" Target="../embeddings/oleObject20.bin"/><Relationship Id="rId3" Type="http://schemas.openxmlformats.org/officeDocument/2006/relationships/notesSlide" Target="../notesSlides/notesSlide1.xml"/><Relationship Id="rId21" Type="http://schemas.openxmlformats.org/officeDocument/2006/relationships/oleObject" Target="../embeddings/oleObject22.bin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7.bin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20" Type="http://schemas.openxmlformats.org/officeDocument/2006/relationships/image" Target="../media/image21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8.wmf"/><Relationship Id="rId24" Type="http://schemas.openxmlformats.org/officeDocument/2006/relationships/image" Target="../media/image23.wmf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23" Type="http://schemas.openxmlformats.org/officeDocument/2006/relationships/oleObject" Target="../embeddings/oleObject23.bin"/><Relationship Id="rId10" Type="http://schemas.openxmlformats.org/officeDocument/2006/relationships/oleObject" Target="../embeddings/oleObject16.bin"/><Relationship Id="rId19" Type="http://schemas.openxmlformats.org/officeDocument/2006/relationships/oleObject" Target="../embeddings/oleObject21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8.bin"/><Relationship Id="rId22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5.png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27.wmf"/><Relationship Id="rId4" Type="http://schemas.openxmlformats.org/officeDocument/2006/relationships/image" Target="../media/image24.png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2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oleObject" Target="../embeddings/oleObject31.bin"/><Relationship Id="rId7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2.png"/><Relationship Id="rId4" Type="http://schemas.openxmlformats.org/officeDocument/2006/relationships/image" Target="../media/image31.wmf"/><Relationship Id="rId9" Type="http://schemas.openxmlformats.org/officeDocument/2006/relationships/image" Target="../media/image3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xmlns="" id="{C4799ADC-D95A-4718-9D46-BFB6E4AE383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004"/>
          <a:stretch/>
        </p:blipFill>
        <p:spPr>
          <a:xfrm>
            <a:off x="179512" y="131945"/>
            <a:ext cx="8829600" cy="5241271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xmlns="" id="{7130C02A-1329-48E4-BF0A-F342E0B52EB4}"/>
              </a:ext>
            </a:extLst>
          </p:cNvPr>
          <p:cNvSpPr txBox="1"/>
          <p:nvPr/>
        </p:nvSpPr>
        <p:spPr>
          <a:xfrm>
            <a:off x="1463072" y="5341060"/>
            <a:ext cx="754604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zh-CN" sz="2800" dirty="0">
                <a:solidFill>
                  <a:srgbClr val="00B0F0"/>
                </a:solidFill>
                <a:latin typeface="Arial Black" panose="020B0A04020102020204" pitchFamily="34" charset="0"/>
              </a:rPr>
              <a:t>Shirley Du</a:t>
            </a:r>
            <a:endParaRPr lang="en-US" altLang="zh-CN" sz="2800" dirty="0"/>
          </a:p>
          <a:p>
            <a:pPr algn="r"/>
            <a:r>
              <a:rPr lang="en-US" altLang="zh-CN" sz="2800" dirty="0"/>
              <a:t>Shanghai Primary School attached to Shanghai </a:t>
            </a:r>
          </a:p>
          <a:p>
            <a:pPr algn="r"/>
            <a:r>
              <a:rPr lang="en-US" altLang="zh-CN" sz="2800" dirty="0"/>
              <a:t>Teachers' Professional College   -----</a:t>
            </a:r>
            <a:r>
              <a:rPr lang="en-US" altLang="zh-CN" sz="2800" dirty="0" smtClean="0"/>
              <a:t>25th </a:t>
            </a:r>
            <a:r>
              <a:rPr lang="en-US" altLang="zh-CN" sz="2800" dirty="0"/>
              <a:t>Jan. 2018 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7289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8">
            <a:extLst>
              <a:ext uri="{FF2B5EF4-FFF2-40B4-BE49-F238E27FC236}">
                <a16:creationId xmlns:a16="http://schemas.microsoft.com/office/drawing/2014/main" xmlns="" id="{57DF2DC4-9030-49EB-BCAB-875B41780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890" y="1947919"/>
            <a:ext cx="467092" cy="679290"/>
          </a:xfrm>
          <a:prstGeom prst="rect">
            <a:avLst/>
          </a:prstGeom>
          <a:noFill/>
          <a:ln w="190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altLang="zh-CN" sz="4000" dirty="0">
                <a:latin typeface="Arial" panose="020B0604020202020204" pitchFamily="34" charset="0"/>
                <a:ea typeface="楷体_GB2312" pitchFamily="49" charset="-122"/>
                <a:cs typeface="Arial" panose="020B0604020202020204" pitchFamily="34" charset="0"/>
              </a:rPr>
              <a:t>1</a:t>
            </a: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xmlns="" id="{23F540F0-1605-4B24-90E3-CAB7C510C0D9}"/>
              </a:ext>
            </a:extLst>
          </p:cNvPr>
          <p:cNvGrpSpPr/>
          <p:nvPr/>
        </p:nvGrpSpPr>
        <p:grpSpPr>
          <a:xfrm>
            <a:off x="2115572" y="1772816"/>
            <a:ext cx="531523" cy="1030155"/>
            <a:chOff x="2062614" y="2780928"/>
            <a:chExt cx="531523" cy="1030155"/>
          </a:xfrm>
        </p:grpSpPr>
        <p:sp>
          <p:nvSpPr>
            <p:cNvPr id="8" name="Rectangle 58">
              <a:extLst>
                <a:ext uri="{FF2B5EF4-FFF2-40B4-BE49-F238E27FC236}">
                  <a16:creationId xmlns:a16="http://schemas.microsoft.com/office/drawing/2014/main" xmlns="" id="{9C2BD142-53DF-41D4-9057-FED781BF84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3684" y="2780928"/>
              <a:ext cx="409384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3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4</a:t>
              </a:r>
            </a:p>
          </p:txBody>
        </p:sp>
        <p:cxnSp>
          <p:nvCxnSpPr>
            <p:cNvPr id="9" name="直接连接符 8">
              <a:extLst>
                <a:ext uri="{FF2B5EF4-FFF2-40B4-BE49-F238E27FC236}">
                  <a16:creationId xmlns:a16="http://schemas.microsoft.com/office/drawing/2014/main" xmlns="" id="{79F98089-818B-413E-8AB2-E19F5D321F8F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文本框 10">
            <a:extLst>
              <a:ext uri="{FF2B5EF4-FFF2-40B4-BE49-F238E27FC236}">
                <a16:creationId xmlns:a16="http://schemas.microsoft.com/office/drawing/2014/main" xmlns="" id="{2D815378-08DF-48FF-801B-C274579D3191}"/>
              </a:ext>
            </a:extLst>
          </p:cNvPr>
          <p:cNvSpPr txBox="1"/>
          <p:nvPr/>
        </p:nvSpPr>
        <p:spPr>
          <a:xfrm>
            <a:off x="2708207" y="2087509"/>
            <a:ext cx="4427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＝</a:t>
            </a:r>
          </a:p>
        </p:txBody>
      </p:sp>
      <p:grpSp>
        <p:nvGrpSpPr>
          <p:cNvPr id="12" name="组合 11">
            <a:extLst>
              <a:ext uri="{FF2B5EF4-FFF2-40B4-BE49-F238E27FC236}">
                <a16:creationId xmlns:a16="http://schemas.microsoft.com/office/drawing/2014/main" xmlns="" id="{8C250D2B-45BE-4F0B-A534-81C4C981D3A7}"/>
              </a:ext>
            </a:extLst>
          </p:cNvPr>
          <p:cNvGrpSpPr/>
          <p:nvPr/>
        </p:nvGrpSpPr>
        <p:grpSpPr>
          <a:xfrm>
            <a:off x="3151717" y="1772486"/>
            <a:ext cx="531523" cy="1030155"/>
            <a:chOff x="2062614" y="2780928"/>
            <a:chExt cx="531523" cy="1030155"/>
          </a:xfrm>
        </p:grpSpPr>
        <p:sp>
          <p:nvSpPr>
            <p:cNvPr id="13" name="Rectangle 58">
              <a:extLst>
                <a:ext uri="{FF2B5EF4-FFF2-40B4-BE49-F238E27FC236}">
                  <a16:creationId xmlns:a16="http://schemas.microsoft.com/office/drawing/2014/main" xmlns="" id="{46A8E540-800B-4203-8B42-3FF9C16171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3684" y="2780928"/>
              <a:ext cx="409384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2727FF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4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2727FF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4</a:t>
              </a:r>
            </a:p>
          </p:txBody>
        </p:sp>
        <p:cxnSp>
          <p:nvCxnSpPr>
            <p:cNvPr id="14" name="直接连接符 13">
              <a:extLst>
                <a:ext uri="{FF2B5EF4-FFF2-40B4-BE49-F238E27FC236}">
                  <a16:creationId xmlns:a16="http://schemas.microsoft.com/office/drawing/2014/main" xmlns="" id="{CDBFACEC-E4E5-42F5-A5CB-926D2251709F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rgbClr val="2727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弧形 14">
            <a:extLst>
              <a:ext uri="{FF2B5EF4-FFF2-40B4-BE49-F238E27FC236}">
                <a16:creationId xmlns:a16="http://schemas.microsoft.com/office/drawing/2014/main" xmlns="" id="{B567E90B-29F3-4366-A6DC-ED15434E7A52}"/>
              </a:ext>
            </a:extLst>
          </p:cNvPr>
          <p:cNvSpPr/>
          <p:nvPr/>
        </p:nvSpPr>
        <p:spPr>
          <a:xfrm flipV="1">
            <a:off x="1335436" y="2237651"/>
            <a:ext cx="1944893" cy="679289"/>
          </a:xfrm>
          <a:prstGeom prst="arc">
            <a:avLst>
              <a:gd name="adj1" fmla="val 11229684"/>
              <a:gd name="adj2" fmla="val 21023163"/>
            </a:avLst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6" name="组合 15">
            <a:extLst>
              <a:ext uri="{FF2B5EF4-FFF2-40B4-BE49-F238E27FC236}">
                <a16:creationId xmlns:a16="http://schemas.microsoft.com/office/drawing/2014/main" xmlns="" id="{423B7E79-A19F-4D8F-8736-81CFD5C273F4}"/>
              </a:ext>
            </a:extLst>
          </p:cNvPr>
          <p:cNvGrpSpPr/>
          <p:nvPr/>
        </p:nvGrpSpPr>
        <p:grpSpPr>
          <a:xfrm>
            <a:off x="4257868" y="1772816"/>
            <a:ext cx="531523" cy="1030155"/>
            <a:chOff x="2062614" y="2780928"/>
            <a:chExt cx="531523" cy="1030155"/>
          </a:xfrm>
        </p:grpSpPr>
        <p:sp>
          <p:nvSpPr>
            <p:cNvPr id="17" name="Rectangle 58">
              <a:extLst>
                <a:ext uri="{FF2B5EF4-FFF2-40B4-BE49-F238E27FC236}">
                  <a16:creationId xmlns:a16="http://schemas.microsoft.com/office/drawing/2014/main" xmlns="" id="{737CEDA0-81E5-4322-B21D-D430AE1F01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3684" y="2780928"/>
              <a:ext cx="409384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3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4</a:t>
              </a:r>
            </a:p>
          </p:txBody>
        </p:sp>
        <p:cxnSp>
          <p:nvCxnSpPr>
            <p:cNvPr id="18" name="直接连接符 17">
              <a:extLst>
                <a:ext uri="{FF2B5EF4-FFF2-40B4-BE49-F238E27FC236}">
                  <a16:creationId xmlns:a16="http://schemas.microsoft.com/office/drawing/2014/main" xmlns="" id="{008A5E5C-46E7-4D92-AC19-BECBBDD2BEAD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文本框 18">
            <a:extLst>
              <a:ext uri="{FF2B5EF4-FFF2-40B4-BE49-F238E27FC236}">
                <a16:creationId xmlns:a16="http://schemas.microsoft.com/office/drawing/2014/main" xmlns="" id="{89D2321F-24D4-4BD9-A8F4-31146EB70123}"/>
              </a:ext>
            </a:extLst>
          </p:cNvPr>
          <p:cNvSpPr txBox="1"/>
          <p:nvPr/>
        </p:nvSpPr>
        <p:spPr>
          <a:xfrm>
            <a:off x="3754006" y="2087509"/>
            <a:ext cx="442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－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xmlns="" id="{D52E4344-81DE-4330-8126-62D5157FEBB7}"/>
              </a:ext>
            </a:extLst>
          </p:cNvPr>
          <p:cNvSpPr txBox="1"/>
          <p:nvPr/>
        </p:nvSpPr>
        <p:spPr>
          <a:xfrm>
            <a:off x="4900177" y="2087509"/>
            <a:ext cx="4427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＝</a:t>
            </a:r>
          </a:p>
        </p:txBody>
      </p:sp>
      <p:grpSp>
        <p:nvGrpSpPr>
          <p:cNvPr id="21" name="组合 20">
            <a:extLst>
              <a:ext uri="{FF2B5EF4-FFF2-40B4-BE49-F238E27FC236}">
                <a16:creationId xmlns:a16="http://schemas.microsoft.com/office/drawing/2014/main" xmlns="" id="{0DD32F1A-8210-40EE-B4EF-53890BAFE3EE}"/>
              </a:ext>
            </a:extLst>
          </p:cNvPr>
          <p:cNvGrpSpPr/>
          <p:nvPr/>
        </p:nvGrpSpPr>
        <p:grpSpPr>
          <a:xfrm>
            <a:off x="5373783" y="1772816"/>
            <a:ext cx="1257322" cy="1030155"/>
            <a:chOff x="2062614" y="2780928"/>
            <a:chExt cx="1257322" cy="1030155"/>
          </a:xfrm>
        </p:grpSpPr>
        <p:sp>
          <p:nvSpPr>
            <p:cNvPr id="22" name="Rectangle 58">
              <a:extLst>
                <a:ext uri="{FF2B5EF4-FFF2-40B4-BE49-F238E27FC236}">
                  <a16:creationId xmlns:a16="http://schemas.microsoft.com/office/drawing/2014/main" xmlns="" id="{99A2C28F-9BD4-44BF-9C3C-21D5AACA1C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4724" y="2780928"/>
              <a:ext cx="1000893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4 - 3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4</a:t>
              </a:r>
            </a:p>
          </p:txBody>
        </p:sp>
        <p:cxnSp>
          <p:nvCxnSpPr>
            <p:cNvPr id="23" name="直接连接符 22">
              <a:extLst>
                <a:ext uri="{FF2B5EF4-FFF2-40B4-BE49-F238E27FC236}">
                  <a16:creationId xmlns:a16="http://schemas.microsoft.com/office/drawing/2014/main" xmlns="" id="{3AEB6A18-AC10-4662-81BC-D0F121CA8766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1257322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文本框 27">
            <a:extLst>
              <a:ext uri="{FF2B5EF4-FFF2-40B4-BE49-F238E27FC236}">
                <a16:creationId xmlns:a16="http://schemas.microsoft.com/office/drawing/2014/main" xmlns="" id="{8F36292F-7838-4170-8C9D-B1F15308CD9F}"/>
              </a:ext>
            </a:extLst>
          </p:cNvPr>
          <p:cNvSpPr txBox="1"/>
          <p:nvPr/>
        </p:nvSpPr>
        <p:spPr>
          <a:xfrm>
            <a:off x="6685965" y="2087509"/>
            <a:ext cx="4427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＝</a:t>
            </a:r>
          </a:p>
        </p:txBody>
      </p:sp>
      <p:grpSp>
        <p:nvGrpSpPr>
          <p:cNvPr id="29" name="组合 28">
            <a:extLst>
              <a:ext uri="{FF2B5EF4-FFF2-40B4-BE49-F238E27FC236}">
                <a16:creationId xmlns:a16="http://schemas.microsoft.com/office/drawing/2014/main" xmlns="" id="{E1CE2FCF-EF26-49E9-979C-12BC135A2FD9}"/>
              </a:ext>
            </a:extLst>
          </p:cNvPr>
          <p:cNvGrpSpPr/>
          <p:nvPr/>
        </p:nvGrpSpPr>
        <p:grpSpPr>
          <a:xfrm>
            <a:off x="7236318" y="1772816"/>
            <a:ext cx="531523" cy="1030155"/>
            <a:chOff x="2062614" y="2780928"/>
            <a:chExt cx="531523" cy="1030155"/>
          </a:xfrm>
        </p:grpSpPr>
        <p:sp>
          <p:nvSpPr>
            <p:cNvPr id="30" name="Rectangle 58">
              <a:extLst>
                <a:ext uri="{FF2B5EF4-FFF2-40B4-BE49-F238E27FC236}">
                  <a16:creationId xmlns:a16="http://schemas.microsoft.com/office/drawing/2014/main" xmlns="" id="{4D5E2518-8BE0-45EC-BB3D-3CEFB36ED2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3684" y="2780928"/>
              <a:ext cx="409384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4</a:t>
              </a:r>
            </a:p>
          </p:txBody>
        </p:sp>
        <p:cxnSp>
          <p:nvCxnSpPr>
            <p:cNvPr id="31" name="直接连接符 30">
              <a:extLst>
                <a:ext uri="{FF2B5EF4-FFF2-40B4-BE49-F238E27FC236}">
                  <a16:creationId xmlns:a16="http://schemas.microsoft.com/office/drawing/2014/main" xmlns="" id="{92BE3863-F3B5-45E2-8E2E-88D27A590A09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3" name="稻壳儿春秋广告/盗版必究        原创来源：http://chn.docer.com/works?userid=199329941#!/work_time" descr="图片包含 运输&#10;&#10;已生成高可信度的说明">
            <a:extLst>
              <a:ext uri="{FF2B5EF4-FFF2-40B4-BE49-F238E27FC236}">
                <a16:creationId xmlns:a16="http://schemas.microsoft.com/office/drawing/2014/main" xmlns="" id="{48CF8007-084B-42E6-9C51-6085D89EFE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0" y="19307"/>
            <a:ext cx="2809569" cy="1295920"/>
          </a:xfrm>
          <a:prstGeom prst="rect">
            <a:avLst/>
          </a:prstGeom>
        </p:spPr>
      </p:pic>
      <p:sp>
        <p:nvSpPr>
          <p:cNvPr id="34" name="Text Box 4">
            <a:extLst>
              <a:ext uri="{FF2B5EF4-FFF2-40B4-BE49-F238E27FC236}">
                <a16:creationId xmlns:a16="http://schemas.microsoft.com/office/drawing/2014/main" xmlns="" id="{1897B73F-7D57-4312-A45A-414DD04C0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477" y="814729"/>
            <a:ext cx="4159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>
              <a:spcBef>
                <a:spcPts val="0"/>
              </a:spcBef>
              <a:buNone/>
            </a:pPr>
            <a:r>
              <a:rPr lang="en-US" altLang="zh-CN" sz="28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Calculate directly</a:t>
            </a:r>
            <a:endParaRPr lang="zh-CN" altLang="en-US" sz="2800" b="1" i="1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xmlns="" id="{1E4B846F-C7BD-403A-ABB7-09AA29DFC87E}"/>
              </a:ext>
            </a:extLst>
          </p:cNvPr>
          <p:cNvSpPr txBox="1"/>
          <p:nvPr/>
        </p:nvSpPr>
        <p:spPr>
          <a:xfrm>
            <a:off x="1530535" y="2086834"/>
            <a:ext cx="442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－</a:t>
            </a:r>
          </a:p>
        </p:txBody>
      </p:sp>
      <p:sp>
        <p:nvSpPr>
          <p:cNvPr id="142" name="Rectangle 58">
            <a:extLst>
              <a:ext uri="{FF2B5EF4-FFF2-40B4-BE49-F238E27FC236}">
                <a16:creationId xmlns:a16="http://schemas.microsoft.com/office/drawing/2014/main" xmlns="" id="{4042638A-3DEB-472E-8393-0E3D17BF80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890" y="3997003"/>
            <a:ext cx="467092" cy="679290"/>
          </a:xfrm>
          <a:prstGeom prst="rect">
            <a:avLst/>
          </a:prstGeom>
          <a:noFill/>
          <a:ln w="190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altLang="zh-CN" sz="4000" dirty="0">
                <a:latin typeface="Arial" panose="020B0604020202020204" pitchFamily="34" charset="0"/>
                <a:ea typeface="楷体_GB2312" pitchFamily="49" charset="-122"/>
                <a:cs typeface="Arial" panose="020B0604020202020204" pitchFamily="34" charset="0"/>
              </a:rPr>
              <a:t>1</a:t>
            </a:r>
          </a:p>
        </p:txBody>
      </p:sp>
      <p:grpSp>
        <p:nvGrpSpPr>
          <p:cNvPr id="143" name="组合 142">
            <a:extLst>
              <a:ext uri="{FF2B5EF4-FFF2-40B4-BE49-F238E27FC236}">
                <a16:creationId xmlns:a16="http://schemas.microsoft.com/office/drawing/2014/main" xmlns="" id="{842A65E2-9135-4473-9255-EFE2669DF7EC}"/>
              </a:ext>
            </a:extLst>
          </p:cNvPr>
          <p:cNvGrpSpPr/>
          <p:nvPr/>
        </p:nvGrpSpPr>
        <p:grpSpPr>
          <a:xfrm>
            <a:off x="2062829" y="3821900"/>
            <a:ext cx="637011" cy="1030155"/>
            <a:chOff x="2009871" y="2780928"/>
            <a:chExt cx="637011" cy="1030155"/>
          </a:xfrm>
        </p:grpSpPr>
        <p:sp>
          <p:nvSpPr>
            <p:cNvPr id="144" name="Rectangle 58">
              <a:extLst>
                <a:ext uri="{FF2B5EF4-FFF2-40B4-BE49-F238E27FC236}">
                  <a16:creationId xmlns:a16="http://schemas.microsoft.com/office/drawing/2014/main" xmlns="" id="{54442008-BAE3-4EEF-87BA-10C907AE36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871" y="2780928"/>
              <a:ext cx="637011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4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19</a:t>
              </a:r>
            </a:p>
          </p:txBody>
        </p:sp>
        <p:cxnSp>
          <p:nvCxnSpPr>
            <p:cNvPr id="145" name="直接连接符 144">
              <a:extLst>
                <a:ext uri="{FF2B5EF4-FFF2-40B4-BE49-F238E27FC236}">
                  <a16:creationId xmlns:a16="http://schemas.microsoft.com/office/drawing/2014/main" xmlns="" id="{1990AD78-8483-4989-97CA-DFF98088D078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6" name="文本框 145">
            <a:extLst>
              <a:ext uri="{FF2B5EF4-FFF2-40B4-BE49-F238E27FC236}">
                <a16:creationId xmlns:a16="http://schemas.microsoft.com/office/drawing/2014/main" xmlns="" id="{1E3304BF-7B0E-4853-B513-07508762E543}"/>
              </a:ext>
            </a:extLst>
          </p:cNvPr>
          <p:cNvSpPr txBox="1"/>
          <p:nvPr/>
        </p:nvSpPr>
        <p:spPr>
          <a:xfrm>
            <a:off x="2708207" y="4136593"/>
            <a:ext cx="4427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＝</a:t>
            </a:r>
          </a:p>
        </p:txBody>
      </p:sp>
      <p:grpSp>
        <p:nvGrpSpPr>
          <p:cNvPr id="147" name="组合 146">
            <a:extLst>
              <a:ext uri="{FF2B5EF4-FFF2-40B4-BE49-F238E27FC236}">
                <a16:creationId xmlns:a16="http://schemas.microsoft.com/office/drawing/2014/main" xmlns="" id="{1B5DE42E-BA0F-499A-AF1F-0B3D252AFE55}"/>
              </a:ext>
            </a:extLst>
          </p:cNvPr>
          <p:cNvGrpSpPr/>
          <p:nvPr/>
        </p:nvGrpSpPr>
        <p:grpSpPr>
          <a:xfrm>
            <a:off x="3098974" y="3821570"/>
            <a:ext cx="637011" cy="1030155"/>
            <a:chOff x="2009871" y="2780928"/>
            <a:chExt cx="637011" cy="1030155"/>
          </a:xfrm>
        </p:grpSpPr>
        <p:sp>
          <p:nvSpPr>
            <p:cNvPr id="148" name="Rectangle 58">
              <a:extLst>
                <a:ext uri="{FF2B5EF4-FFF2-40B4-BE49-F238E27FC236}">
                  <a16:creationId xmlns:a16="http://schemas.microsoft.com/office/drawing/2014/main" xmlns="" id="{5146299B-D880-46B4-9E6B-EE61ABDEE6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871" y="2780928"/>
              <a:ext cx="637011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2727FF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19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2727FF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19</a:t>
              </a:r>
            </a:p>
          </p:txBody>
        </p:sp>
        <p:cxnSp>
          <p:nvCxnSpPr>
            <p:cNvPr id="149" name="直接连接符 148">
              <a:extLst>
                <a:ext uri="{FF2B5EF4-FFF2-40B4-BE49-F238E27FC236}">
                  <a16:creationId xmlns:a16="http://schemas.microsoft.com/office/drawing/2014/main" xmlns="" id="{96AE1C7D-CCD7-43A6-8FE7-905F62E01262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rgbClr val="2727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0" name="弧形 149">
            <a:extLst>
              <a:ext uri="{FF2B5EF4-FFF2-40B4-BE49-F238E27FC236}">
                <a16:creationId xmlns:a16="http://schemas.microsoft.com/office/drawing/2014/main" xmlns="" id="{3BA7DE5D-3071-4FF2-A3EA-3DB3E081F459}"/>
              </a:ext>
            </a:extLst>
          </p:cNvPr>
          <p:cNvSpPr/>
          <p:nvPr/>
        </p:nvSpPr>
        <p:spPr>
          <a:xfrm flipV="1">
            <a:off x="1335436" y="4286735"/>
            <a:ext cx="1944893" cy="679289"/>
          </a:xfrm>
          <a:prstGeom prst="arc">
            <a:avLst>
              <a:gd name="adj1" fmla="val 11229684"/>
              <a:gd name="adj2" fmla="val 21023163"/>
            </a:avLst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51" name="组合 150">
            <a:extLst>
              <a:ext uri="{FF2B5EF4-FFF2-40B4-BE49-F238E27FC236}">
                <a16:creationId xmlns:a16="http://schemas.microsoft.com/office/drawing/2014/main" xmlns="" id="{FC7D3C22-6F53-4D6D-9DE8-9EDA46A75EB9}"/>
              </a:ext>
            </a:extLst>
          </p:cNvPr>
          <p:cNvGrpSpPr/>
          <p:nvPr/>
        </p:nvGrpSpPr>
        <p:grpSpPr>
          <a:xfrm>
            <a:off x="4205125" y="3821900"/>
            <a:ext cx="637011" cy="1030155"/>
            <a:chOff x="2009871" y="2780928"/>
            <a:chExt cx="637011" cy="1030155"/>
          </a:xfrm>
        </p:grpSpPr>
        <p:sp>
          <p:nvSpPr>
            <p:cNvPr id="152" name="Rectangle 58">
              <a:extLst>
                <a:ext uri="{FF2B5EF4-FFF2-40B4-BE49-F238E27FC236}">
                  <a16:creationId xmlns:a16="http://schemas.microsoft.com/office/drawing/2014/main" xmlns="" id="{527EC215-DAEC-4D49-9DDF-0805B12BBB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871" y="2780928"/>
              <a:ext cx="637011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4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19</a:t>
              </a:r>
            </a:p>
          </p:txBody>
        </p:sp>
        <p:cxnSp>
          <p:nvCxnSpPr>
            <p:cNvPr id="153" name="直接连接符 152">
              <a:extLst>
                <a:ext uri="{FF2B5EF4-FFF2-40B4-BE49-F238E27FC236}">
                  <a16:creationId xmlns:a16="http://schemas.microsoft.com/office/drawing/2014/main" xmlns="" id="{09C6E3D7-87E0-483C-81BC-0D4C77510822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4" name="文本框 153">
            <a:extLst>
              <a:ext uri="{FF2B5EF4-FFF2-40B4-BE49-F238E27FC236}">
                <a16:creationId xmlns:a16="http://schemas.microsoft.com/office/drawing/2014/main" xmlns="" id="{07F115A9-9A36-495C-A22F-0068104AB58D}"/>
              </a:ext>
            </a:extLst>
          </p:cNvPr>
          <p:cNvSpPr txBox="1"/>
          <p:nvPr/>
        </p:nvSpPr>
        <p:spPr>
          <a:xfrm>
            <a:off x="3754006" y="4136593"/>
            <a:ext cx="442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－</a:t>
            </a:r>
          </a:p>
        </p:txBody>
      </p:sp>
      <p:sp>
        <p:nvSpPr>
          <p:cNvPr id="155" name="文本框 154">
            <a:extLst>
              <a:ext uri="{FF2B5EF4-FFF2-40B4-BE49-F238E27FC236}">
                <a16:creationId xmlns:a16="http://schemas.microsoft.com/office/drawing/2014/main" xmlns="" id="{01E00CCC-3294-422F-B3D6-1349E16CB951}"/>
              </a:ext>
            </a:extLst>
          </p:cNvPr>
          <p:cNvSpPr txBox="1"/>
          <p:nvPr/>
        </p:nvSpPr>
        <p:spPr>
          <a:xfrm>
            <a:off x="4900177" y="4136593"/>
            <a:ext cx="4427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＝</a:t>
            </a:r>
          </a:p>
        </p:txBody>
      </p:sp>
      <p:grpSp>
        <p:nvGrpSpPr>
          <p:cNvPr id="156" name="组合 155">
            <a:extLst>
              <a:ext uri="{FF2B5EF4-FFF2-40B4-BE49-F238E27FC236}">
                <a16:creationId xmlns:a16="http://schemas.microsoft.com/office/drawing/2014/main" xmlns="" id="{C79E3C30-86F4-46C1-AE84-7FFF4E5ACA9F}"/>
              </a:ext>
            </a:extLst>
          </p:cNvPr>
          <p:cNvGrpSpPr/>
          <p:nvPr/>
        </p:nvGrpSpPr>
        <p:grpSpPr>
          <a:xfrm>
            <a:off x="5292080" y="3821900"/>
            <a:ext cx="1339025" cy="1030155"/>
            <a:chOff x="1980911" y="2780928"/>
            <a:chExt cx="1339025" cy="1030155"/>
          </a:xfrm>
        </p:grpSpPr>
        <p:sp>
          <p:nvSpPr>
            <p:cNvPr id="157" name="Rectangle 58">
              <a:extLst>
                <a:ext uri="{FF2B5EF4-FFF2-40B4-BE49-F238E27FC236}">
                  <a16:creationId xmlns:a16="http://schemas.microsoft.com/office/drawing/2014/main" xmlns="" id="{FF8B051E-A68D-4144-9C8A-BDD6B87819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0911" y="2780928"/>
              <a:ext cx="1228519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19 - 4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19</a:t>
              </a:r>
            </a:p>
          </p:txBody>
        </p:sp>
        <p:cxnSp>
          <p:nvCxnSpPr>
            <p:cNvPr id="158" name="直接连接符 157">
              <a:extLst>
                <a:ext uri="{FF2B5EF4-FFF2-40B4-BE49-F238E27FC236}">
                  <a16:creationId xmlns:a16="http://schemas.microsoft.com/office/drawing/2014/main" xmlns="" id="{80F4F8BD-4778-4D5B-85AA-940AA9CCF277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1257322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9" name="文本框 158">
            <a:extLst>
              <a:ext uri="{FF2B5EF4-FFF2-40B4-BE49-F238E27FC236}">
                <a16:creationId xmlns:a16="http://schemas.microsoft.com/office/drawing/2014/main" xmlns="" id="{3553FC3F-3720-4174-BDFB-8E134CABCAE0}"/>
              </a:ext>
            </a:extLst>
          </p:cNvPr>
          <p:cNvSpPr txBox="1"/>
          <p:nvPr/>
        </p:nvSpPr>
        <p:spPr>
          <a:xfrm>
            <a:off x="6685965" y="4136593"/>
            <a:ext cx="4427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＝</a:t>
            </a:r>
          </a:p>
        </p:txBody>
      </p:sp>
      <p:grpSp>
        <p:nvGrpSpPr>
          <p:cNvPr id="160" name="组合 159">
            <a:extLst>
              <a:ext uri="{FF2B5EF4-FFF2-40B4-BE49-F238E27FC236}">
                <a16:creationId xmlns:a16="http://schemas.microsoft.com/office/drawing/2014/main" xmlns="" id="{3A325B35-20B9-4C85-98E7-856FD4E1DD44}"/>
              </a:ext>
            </a:extLst>
          </p:cNvPr>
          <p:cNvGrpSpPr/>
          <p:nvPr/>
        </p:nvGrpSpPr>
        <p:grpSpPr>
          <a:xfrm>
            <a:off x="7183575" y="3821900"/>
            <a:ext cx="637011" cy="1030155"/>
            <a:chOff x="2009871" y="2780928"/>
            <a:chExt cx="637011" cy="1030155"/>
          </a:xfrm>
        </p:grpSpPr>
        <p:sp>
          <p:nvSpPr>
            <p:cNvPr id="161" name="Rectangle 58">
              <a:extLst>
                <a:ext uri="{FF2B5EF4-FFF2-40B4-BE49-F238E27FC236}">
                  <a16:creationId xmlns:a16="http://schemas.microsoft.com/office/drawing/2014/main" xmlns="" id="{BD04CCD4-C32C-4E8C-8982-841EE1F65F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871" y="2780928"/>
              <a:ext cx="637011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15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19</a:t>
              </a:r>
            </a:p>
          </p:txBody>
        </p:sp>
        <p:cxnSp>
          <p:nvCxnSpPr>
            <p:cNvPr id="162" name="直接连接符 161">
              <a:extLst>
                <a:ext uri="{FF2B5EF4-FFF2-40B4-BE49-F238E27FC236}">
                  <a16:creationId xmlns:a16="http://schemas.microsoft.com/office/drawing/2014/main" xmlns="" id="{5267490A-0D52-43EA-822E-E36451F519E3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3" name="文本框 162">
            <a:extLst>
              <a:ext uri="{FF2B5EF4-FFF2-40B4-BE49-F238E27FC236}">
                <a16:creationId xmlns:a16="http://schemas.microsoft.com/office/drawing/2014/main" xmlns="" id="{13EB381D-6646-4F12-8FE1-BA5A5A45626D}"/>
              </a:ext>
            </a:extLst>
          </p:cNvPr>
          <p:cNvSpPr txBox="1"/>
          <p:nvPr/>
        </p:nvSpPr>
        <p:spPr>
          <a:xfrm>
            <a:off x="1530535" y="4135918"/>
            <a:ext cx="442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－</a:t>
            </a:r>
          </a:p>
        </p:txBody>
      </p:sp>
    </p:spTree>
    <p:extLst>
      <p:ext uri="{BB962C8B-B14F-4D97-AF65-F5344CB8AC3E}">
        <p14:creationId xmlns:p14="http://schemas.microsoft.com/office/powerpoint/2010/main" val="2075107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/>
      <p:bldP spid="20" grpId="0"/>
      <p:bldP spid="28" grpId="0"/>
      <p:bldP spid="150" grpId="0" animBg="1"/>
      <p:bldP spid="154" grpId="0"/>
      <p:bldP spid="155" grpId="0"/>
      <p:bldP spid="15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xmlns="" id="{87C86DD3-DAD4-4667-A738-B480657982A4}"/>
              </a:ext>
            </a:extLst>
          </p:cNvPr>
          <p:cNvSpPr txBox="1"/>
          <p:nvPr/>
        </p:nvSpPr>
        <p:spPr>
          <a:xfrm>
            <a:off x="1126232" y="863702"/>
            <a:ext cx="442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－</a:t>
            </a: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xmlns="" id="{133C58D3-5356-4F94-ADF5-9080A45A065E}"/>
              </a:ext>
            </a:extLst>
          </p:cNvPr>
          <p:cNvGrpSpPr/>
          <p:nvPr/>
        </p:nvGrpSpPr>
        <p:grpSpPr>
          <a:xfrm>
            <a:off x="420162" y="548680"/>
            <a:ext cx="637011" cy="1030155"/>
            <a:chOff x="2009871" y="2780928"/>
            <a:chExt cx="637011" cy="1030155"/>
          </a:xfrm>
        </p:grpSpPr>
        <p:sp>
          <p:nvSpPr>
            <p:cNvPr id="6" name="Rectangle 58">
              <a:extLst>
                <a:ext uri="{FF2B5EF4-FFF2-40B4-BE49-F238E27FC236}">
                  <a16:creationId xmlns:a16="http://schemas.microsoft.com/office/drawing/2014/main" xmlns="" id="{FE05F634-2B1E-476C-B55F-807E537E23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871" y="2780928"/>
              <a:ext cx="637011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11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12</a:t>
              </a:r>
            </a:p>
          </p:txBody>
        </p:sp>
        <p:cxnSp>
          <p:nvCxnSpPr>
            <p:cNvPr id="7" name="直接连接符 6">
              <a:extLst>
                <a:ext uri="{FF2B5EF4-FFF2-40B4-BE49-F238E27FC236}">
                  <a16:creationId xmlns:a16="http://schemas.microsoft.com/office/drawing/2014/main" xmlns="" id="{5B4F6A82-40EB-4D8A-B6BF-909CC7AA78C9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组合 7">
            <a:extLst>
              <a:ext uri="{FF2B5EF4-FFF2-40B4-BE49-F238E27FC236}">
                <a16:creationId xmlns:a16="http://schemas.microsoft.com/office/drawing/2014/main" xmlns="" id="{A5C501D3-861A-4006-BF4F-FAE5D83CBF2B}"/>
              </a:ext>
            </a:extLst>
          </p:cNvPr>
          <p:cNvGrpSpPr/>
          <p:nvPr/>
        </p:nvGrpSpPr>
        <p:grpSpPr>
          <a:xfrm>
            <a:off x="1641549" y="548680"/>
            <a:ext cx="637011" cy="1030155"/>
            <a:chOff x="2009871" y="2780928"/>
            <a:chExt cx="637011" cy="1030155"/>
          </a:xfrm>
        </p:grpSpPr>
        <p:sp>
          <p:nvSpPr>
            <p:cNvPr id="9" name="Rectangle 58">
              <a:extLst>
                <a:ext uri="{FF2B5EF4-FFF2-40B4-BE49-F238E27FC236}">
                  <a16:creationId xmlns:a16="http://schemas.microsoft.com/office/drawing/2014/main" xmlns="" id="{95AEB2CB-541D-4E90-A629-D3ACBFF250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871" y="2780928"/>
              <a:ext cx="637011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8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12</a:t>
              </a:r>
            </a:p>
          </p:txBody>
        </p:sp>
        <p:cxnSp>
          <p:nvCxnSpPr>
            <p:cNvPr id="10" name="直接连接符 9">
              <a:extLst>
                <a:ext uri="{FF2B5EF4-FFF2-40B4-BE49-F238E27FC236}">
                  <a16:creationId xmlns:a16="http://schemas.microsoft.com/office/drawing/2014/main" xmlns="" id="{DEBE2A5A-953D-45D5-83CB-AE2F97EB9B88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文本框 10">
            <a:extLst>
              <a:ext uri="{FF2B5EF4-FFF2-40B4-BE49-F238E27FC236}">
                <a16:creationId xmlns:a16="http://schemas.microsoft.com/office/drawing/2014/main" xmlns="" id="{BC93E4A4-C1A5-4348-B940-BD1ED8CDA9E9}"/>
              </a:ext>
            </a:extLst>
          </p:cNvPr>
          <p:cNvSpPr txBox="1"/>
          <p:nvPr/>
        </p:nvSpPr>
        <p:spPr>
          <a:xfrm>
            <a:off x="2317134" y="863702"/>
            <a:ext cx="442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－</a:t>
            </a:r>
          </a:p>
        </p:txBody>
      </p:sp>
      <p:grpSp>
        <p:nvGrpSpPr>
          <p:cNvPr id="12" name="组合 11">
            <a:extLst>
              <a:ext uri="{FF2B5EF4-FFF2-40B4-BE49-F238E27FC236}">
                <a16:creationId xmlns:a16="http://schemas.microsoft.com/office/drawing/2014/main" xmlns="" id="{69E9014C-1DC7-4799-8979-2B0D4B4D01F7}"/>
              </a:ext>
            </a:extLst>
          </p:cNvPr>
          <p:cNvGrpSpPr/>
          <p:nvPr/>
        </p:nvGrpSpPr>
        <p:grpSpPr>
          <a:xfrm>
            <a:off x="2832451" y="548680"/>
            <a:ext cx="637011" cy="1030155"/>
            <a:chOff x="2009871" y="2780928"/>
            <a:chExt cx="637011" cy="1030155"/>
          </a:xfrm>
        </p:grpSpPr>
        <p:sp>
          <p:nvSpPr>
            <p:cNvPr id="13" name="Rectangle 58">
              <a:extLst>
                <a:ext uri="{FF2B5EF4-FFF2-40B4-BE49-F238E27FC236}">
                  <a16:creationId xmlns:a16="http://schemas.microsoft.com/office/drawing/2014/main" xmlns="" id="{E48A1792-B92B-4167-B41F-9887D43894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871" y="2780928"/>
              <a:ext cx="637011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2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12</a:t>
              </a:r>
            </a:p>
          </p:txBody>
        </p:sp>
        <p:cxnSp>
          <p:nvCxnSpPr>
            <p:cNvPr id="14" name="直接连接符 13">
              <a:extLst>
                <a:ext uri="{FF2B5EF4-FFF2-40B4-BE49-F238E27FC236}">
                  <a16:creationId xmlns:a16="http://schemas.microsoft.com/office/drawing/2014/main" xmlns="" id="{68F5EAC1-EDD0-44ED-B0E7-26BA5A52E337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文本框 14">
            <a:extLst>
              <a:ext uri="{FF2B5EF4-FFF2-40B4-BE49-F238E27FC236}">
                <a16:creationId xmlns:a16="http://schemas.microsoft.com/office/drawing/2014/main" xmlns="" id="{FBCA8C52-C107-4C6C-B478-DA41F46D1ABB}"/>
              </a:ext>
            </a:extLst>
          </p:cNvPr>
          <p:cNvSpPr txBox="1"/>
          <p:nvPr/>
        </p:nvSpPr>
        <p:spPr>
          <a:xfrm>
            <a:off x="3414946" y="868703"/>
            <a:ext cx="4427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＝</a:t>
            </a:r>
          </a:p>
        </p:txBody>
      </p:sp>
      <p:grpSp>
        <p:nvGrpSpPr>
          <p:cNvPr id="16" name="组合 15">
            <a:extLst>
              <a:ext uri="{FF2B5EF4-FFF2-40B4-BE49-F238E27FC236}">
                <a16:creationId xmlns:a16="http://schemas.microsoft.com/office/drawing/2014/main" xmlns="" id="{891042C6-56A5-4A5B-B3DF-0646F3215C2C}"/>
              </a:ext>
            </a:extLst>
          </p:cNvPr>
          <p:cNvGrpSpPr/>
          <p:nvPr/>
        </p:nvGrpSpPr>
        <p:grpSpPr>
          <a:xfrm>
            <a:off x="294305" y="2652749"/>
            <a:ext cx="8458647" cy="1030155"/>
            <a:chOff x="420162" y="5448524"/>
            <a:chExt cx="8458647" cy="1030155"/>
          </a:xfrm>
        </p:grpSpPr>
        <p:sp>
          <p:nvSpPr>
            <p:cNvPr id="17" name="矩形 16">
              <a:extLst>
                <a:ext uri="{FF2B5EF4-FFF2-40B4-BE49-F238E27FC236}">
                  <a16:creationId xmlns:a16="http://schemas.microsoft.com/office/drawing/2014/main" xmlns="" id="{31F86225-01A1-488D-AC54-58E99EBF265D}"/>
                </a:ext>
              </a:extLst>
            </p:cNvPr>
            <p:cNvSpPr/>
            <p:nvPr/>
          </p:nvSpPr>
          <p:spPr>
            <a:xfrm>
              <a:off x="420162" y="5517232"/>
              <a:ext cx="706070" cy="96144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8" name="组合 17">
              <a:extLst>
                <a:ext uri="{FF2B5EF4-FFF2-40B4-BE49-F238E27FC236}">
                  <a16:creationId xmlns:a16="http://schemas.microsoft.com/office/drawing/2014/main" xmlns="" id="{046D6E59-4A4D-4800-B085-2D4957211953}"/>
                </a:ext>
              </a:extLst>
            </p:cNvPr>
            <p:cNvGrpSpPr/>
            <p:nvPr/>
          </p:nvGrpSpPr>
          <p:grpSpPr>
            <a:xfrm>
              <a:off x="421971" y="5448524"/>
              <a:ext cx="637011" cy="1030155"/>
              <a:chOff x="2009871" y="2780928"/>
              <a:chExt cx="637011" cy="1030155"/>
            </a:xfrm>
          </p:grpSpPr>
          <p:sp>
            <p:nvSpPr>
              <p:cNvPr id="63" name="Rectangle 58">
                <a:extLst>
                  <a:ext uri="{FF2B5EF4-FFF2-40B4-BE49-F238E27FC236}">
                    <a16:creationId xmlns:a16="http://schemas.microsoft.com/office/drawing/2014/main" xmlns="" id="{1F08D767-1D21-473A-B056-F14DDF7F1B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9871" y="2780928"/>
                <a:ext cx="637011" cy="1030155"/>
              </a:xfrm>
              <a:prstGeom prst="rect">
                <a:avLst/>
              </a:prstGeom>
              <a:noFill/>
              <a:ln w="19050" algn="ctr">
                <a:noFill/>
                <a:miter lim="800000"/>
                <a:headEnd/>
                <a:tailEnd type="none" w="lg" len="lg"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1</a:t>
                </a:r>
              </a:p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12</a:t>
                </a:r>
              </a:p>
            </p:txBody>
          </p:sp>
          <p:cxnSp>
            <p:nvCxnSpPr>
              <p:cNvPr id="64" name="直接连接符 63">
                <a:extLst>
                  <a:ext uri="{FF2B5EF4-FFF2-40B4-BE49-F238E27FC236}">
                    <a16:creationId xmlns:a16="http://schemas.microsoft.com/office/drawing/2014/main" xmlns="" id="{60A103B6-12C0-4BEC-A536-5216A3379C7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62614" y="3299304"/>
                <a:ext cx="531523" cy="0"/>
              </a:xfrm>
              <a:prstGeom prst="line">
                <a:avLst/>
              </a:prstGeom>
              <a:ln w="28575"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矩形 18">
              <a:extLst>
                <a:ext uri="{FF2B5EF4-FFF2-40B4-BE49-F238E27FC236}">
                  <a16:creationId xmlns:a16="http://schemas.microsoft.com/office/drawing/2014/main" xmlns="" id="{BD2077AA-02BE-403A-AA6F-69C2649415B8}"/>
                </a:ext>
              </a:extLst>
            </p:cNvPr>
            <p:cNvSpPr/>
            <p:nvPr/>
          </p:nvSpPr>
          <p:spPr>
            <a:xfrm>
              <a:off x="1126232" y="5517232"/>
              <a:ext cx="706070" cy="96144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20" name="组合 19">
              <a:extLst>
                <a:ext uri="{FF2B5EF4-FFF2-40B4-BE49-F238E27FC236}">
                  <a16:creationId xmlns:a16="http://schemas.microsoft.com/office/drawing/2014/main" xmlns="" id="{0CB11FA0-AE5E-4D25-BC7A-2373968690DB}"/>
                </a:ext>
              </a:extLst>
            </p:cNvPr>
            <p:cNvGrpSpPr/>
            <p:nvPr/>
          </p:nvGrpSpPr>
          <p:grpSpPr>
            <a:xfrm>
              <a:off x="1128041" y="5448524"/>
              <a:ext cx="637011" cy="1030155"/>
              <a:chOff x="2009871" y="2780928"/>
              <a:chExt cx="637011" cy="1030155"/>
            </a:xfrm>
          </p:grpSpPr>
          <p:sp>
            <p:nvSpPr>
              <p:cNvPr id="61" name="Rectangle 58">
                <a:extLst>
                  <a:ext uri="{FF2B5EF4-FFF2-40B4-BE49-F238E27FC236}">
                    <a16:creationId xmlns:a16="http://schemas.microsoft.com/office/drawing/2014/main" xmlns="" id="{8472F4B8-661C-4455-B6A6-8813FDFF23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9871" y="2780928"/>
                <a:ext cx="637011" cy="1030155"/>
              </a:xfrm>
              <a:prstGeom prst="rect">
                <a:avLst/>
              </a:prstGeom>
              <a:noFill/>
              <a:ln w="19050" algn="ctr">
                <a:noFill/>
                <a:miter lim="800000"/>
                <a:headEnd/>
                <a:tailEnd type="none" w="lg" len="lg"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1</a:t>
                </a:r>
              </a:p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12</a:t>
                </a:r>
              </a:p>
            </p:txBody>
          </p:sp>
          <p:cxnSp>
            <p:nvCxnSpPr>
              <p:cNvPr id="62" name="直接连接符 61">
                <a:extLst>
                  <a:ext uri="{FF2B5EF4-FFF2-40B4-BE49-F238E27FC236}">
                    <a16:creationId xmlns:a16="http://schemas.microsoft.com/office/drawing/2014/main" xmlns="" id="{9579CBCA-02ED-4A0C-9A0C-A24C4294BC0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62614" y="3299304"/>
                <a:ext cx="531523" cy="0"/>
              </a:xfrm>
              <a:prstGeom prst="line">
                <a:avLst/>
              </a:prstGeom>
              <a:ln w="28575"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矩形 20">
              <a:extLst>
                <a:ext uri="{FF2B5EF4-FFF2-40B4-BE49-F238E27FC236}">
                  <a16:creationId xmlns:a16="http://schemas.microsoft.com/office/drawing/2014/main" xmlns="" id="{2B186051-98DC-4106-89FF-BF55DFE9AD3C}"/>
                </a:ext>
              </a:extLst>
            </p:cNvPr>
            <p:cNvSpPr/>
            <p:nvPr/>
          </p:nvSpPr>
          <p:spPr>
            <a:xfrm>
              <a:off x="1832302" y="5517232"/>
              <a:ext cx="706070" cy="96144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22" name="组合 21">
              <a:extLst>
                <a:ext uri="{FF2B5EF4-FFF2-40B4-BE49-F238E27FC236}">
                  <a16:creationId xmlns:a16="http://schemas.microsoft.com/office/drawing/2014/main" xmlns="" id="{98596230-016E-4E4A-A434-826B5999834F}"/>
                </a:ext>
              </a:extLst>
            </p:cNvPr>
            <p:cNvGrpSpPr/>
            <p:nvPr/>
          </p:nvGrpSpPr>
          <p:grpSpPr>
            <a:xfrm>
              <a:off x="1834111" y="5448524"/>
              <a:ext cx="637011" cy="1030155"/>
              <a:chOff x="2009871" y="2780928"/>
              <a:chExt cx="637011" cy="1030155"/>
            </a:xfrm>
          </p:grpSpPr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xmlns="" id="{42B5BE67-78B3-4604-96E7-D2465320C1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9871" y="2780928"/>
                <a:ext cx="637011" cy="1030155"/>
              </a:xfrm>
              <a:prstGeom prst="rect">
                <a:avLst/>
              </a:prstGeom>
              <a:noFill/>
              <a:ln w="19050" algn="ctr">
                <a:noFill/>
                <a:miter lim="800000"/>
                <a:headEnd/>
                <a:tailEnd type="none" w="lg" len="lg"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1</a:t>
                </a:r>
              </a:p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12</a:t>
                </a:r>
              </a:p>
            </p:txBody>
          </p:sp>
          <p:cxnSp>
            <p:nvCxnSpPr>
              <p:cNvPr id="60" name="直接连接符 59">
                <a:extLst>
                  <a:ext uri="{FF2B5EF4-FFF2-40B4-BE49-F238E27FC236}">
                    <a16:creationId xmlns:a16="http://schemas.microsoft.com/office/drawing/2014/main" xmlns="" id="{0FA29E3B-C57E-4710-91E2-1481F17D9B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62614" y="3299304"/>
                <a:ext cx="531523" cy="0"/>
              </a:xfrm>
              <a:prstGeom prst="line">
                <a:avLst/>
              </a:prstGeom>
              <a:ln w="28575"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矩形 22">
              <a:extLst>
                <a:ext uri="{FF2B5EF4-FFF2-40B4-BE49-F238E27FC236}">
                  <a16:creationId xmlns:a16="http://schemas.microsoft.com/office/drawing/2014/main" xmlns="" id="{0743F35B-66CD-4E7A-B5D7-EF06F7B78B58}"/>
                </a:ext>
              </a:extLst>
            </p:cNvPr>
            <p:cNvSpPr/>
            <p:nvPr/>
          </p:nvSpPr>
          <p:spPr>
            <a:xfrm>
              <a:off x="2538372" y="5517232"/>
              <a:ext cx="706070" cy="96144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24" name="组合 23">
              <a:extLst>
                <a:ext uri="{FF2B5EF4-FFF2-40B4-BE49-F238E27FC236}">
                  <a16:creationId xmlns:a16="http://schemas.microsoft.com/office/drawing/2014/main" xmlns="" id="{539F82D1-FC89-44C4-AF2A-BFB553FB6631}"/>
                </a:ext>
              </a:extLst>
            </p:cNvPr>
            <p:cNvGrpSpPr/>
            <p:nvPr/>
          </p:nvGrpSpPr>
          <p:grpSpPr>
            <a:xfrm>
              <a:off x="2540181" y="5448524"/>
              <a:ext cx="637011" cy="1030155"/>
              <a:chOff x="2009871" y="2780928"/>
              <a:chExt cx="637011" cy="1030155"/>
            </a:xfrm>
          </p:grpSpPr>
          <p:sp>
            <p:nvSpPr>
              <p:cNvPr id="57" name="Rectangle 58">
                <a:extLst>
                  <a:ext uri="{FF2B5EF4-FFF2-40B4-BE49-F238E27FC236}">
                    <a16:creationId xmlns:a16="http://schemas.microsoft.com/office/drawing/2014/main" xmlns="" id="{855DB717-EE29-4BCB-A181-2A98FFAFBA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9871" y="2780928"/>
                <a:ext cx="637011" cy="1030155"/>
              </a:xfrm>
              <a:prstGeom prst="rect">
                <a:avLst/>
              </a:prstGeom>
              <a:noFill/>
              <a:ln w="19050" algn="ctr">
                <a:noFill/>
                <a:miter lim="800000"/>
                <a:headEnd/>
                <a:tailEnd type="none" w="lg" len="lg"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1</a:t>
                </a:r>
              </a:p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12</a:t>
                </a:r>
              </a:p>
            </p:txBody>
          </p:sp>
          <p:cxnSp>
            <p:nvCxnSpPr>
              <p:cNvPr id="58" name="直接连接符 57">
                <a:extLst>
                  <a:ext uri="{FF2B5EF4-FFF2-40B4-BE49-F238E27FC236}">
                    <a16:creationId xmlns:a16="http://schemas.microsoft.com/office/drawing/2014/main" xmlns="" id="{522CF241-1AC9-400D-8313-8B790FA5FF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62614" y="3299304"/>
                <a:ext cx="531523" cy="0"/>
              </a:xfrm>
              <a:prstGeom prst="line">
                <a:avLst/>
              </a:prstGeom>
              <a:ln w="28575"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矩形 24">
              <a:extLst>
                <a:ext uri="{FF2B5EF4-FFF2-40B4-BE49-F238E27FC236}">
                  <a16:creationId xmlns:a16="http://schemas.microsoft.com/office/drawing/2014/main" xmlns="" id="{747F8C2F-5F62-4F74-9638-C73AB8356856}"/>
                </a:ext>
              </a:extLst>
            </p:cNvPr>
            <p:cNvSpPr/>
            <p:nvPr/>
          </p:nvSpPr>
          <p:spPr>
            <a:xfrm>
              <a:off x="3244442" y="5517232"/>
              <a:ext cx="706070" cy="96144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26" name="组合 25">
              <a:extLst>
                <a:ext uri="{FF2B5EF4-FFF2-40B4-BE49-F238E27FC236}">
                  <a16:creationId xmlns:a16="http://schemas.microsoft.com/office/drawing/2014/main" xmlns="" id="{A9D6797B-1401-4AAA-81A2-1F9CC4C34D8E}"/>
                </a:ext>
              </a:extLst>
            </p:cNvPr>
            <p:cNvGrpSpPr/>
            <p:nvPr/>
          </p:nvGrpSpPr>
          <p:grpSpPr>
            <a:xfrm>
              <a:off x="3246251" y="5448524"/>
              <a:ext cx="637011" cy="1030155"/>
              <a:chOff x="2009871" y="2780928"/>
              <a:chExt cx="637011" cy="1030155"/>
            </a:xfrm>
          </p:grpSpPr>
          <p:sp>
            <p:nvSpPr>
              <p:cNvPr id="55" name="Rectangle 58">
                <a:extLst>
                  <a:ext uri="{FF2B5EF4-FFF2-40B4-BE49-F238E27FC236}">
                    <a16:creationId xmlns:a16="http://schemas.microsoft.com/office/drawing/2014/main" xmlns="" id="{E989D637-F298-4F00-B3B0-48D4EE06B0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9871" y="2780928"/>
                <a:ext cx="637011" cy="1030155"/>
              </a:xfrm>
              <a:prstGeom prst="rect">
                <a:avLst/>
              </a:prstGeom>
              <a:noFill/>
              <a:ln w="19050" algn="ctr">
                <a:noFill/>
                <a:miter lim="800000"/>
                <a:headEnd/>
                <a:tailEnd type="none" w="lg" len="lg"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1</a:t>
                </a:r>
              </a:p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12</a:t>
                </a:r>
              </a:p>
            </p:txBody>
          </p:sp>
          <p:cxnSp>
            <p:nvCxnSpPr>
              <p:cNvPr id="56" name="直接连接符 55">
                <a:extLst>
                  <a:ext uri="{FF2B5EF4-FFF2-40B4-BE49-F238E27FC236}">
                    <a16:creationId xmlns:a16="http://schemas.microsoft.com/office/drawing/2014/main" xmlns="" id="{8B4351C5-BE8A-4497-8AE8-DBA9B2B65E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62614" y="3299304"/>
                <a:ext cx="531523" cy="0"/>
              </a:xfrm>
              <a:prstGeom prst="line">
                <a:avLst/>
              </a:prstGeom>
              <a:ln w="28575"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xmlns="" id="{444AFCE9-284E-463B-AC09-533317E11240}"/>
                </a:ext>
              </a:extLst>
            </p:cNvPr>
            <p:cNvSpPr/>
            <p:nvPr/>
          </p:nvSpPr>
          <p:spPr>
            <a:xfrm>
              <a:off x="3950512" y="5517232"/>
              <a:ext cx="706070" cy="96144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28" name="组合 27">
              <a:extLst>
                <a:ext uri="{FF2B5EF4-FFF2-40B4-BE49-F238E27FC236}">
                  <a16:creationId xmlns:a16="http://schemas.microsoft.com/office/drawing/2014/main" xmlns="" id="{0988E902-7A50-4B60-868C-C0E5993B0B70}"/>
                </a:ext>
              </a:extLst>
            </p:cNvPr>
            <p:cNvGrpSpPr/>
            <p:nvPr/>
          </p:nvGrpSpPr>
          <p:grpSpPr>
            <a:xfrm>
              <a:off x="3952321" y="5448524"/>
              <a:ext cx="637011" cy="1030155"/>
              <a:chOff x="2009871" y="2780928"/>
              <a:chExt cx="637011" cy="1030155"/>
            </a:xfrm>
          </p:grpSpPr>
          <p:sp>
            <p:nvSpPr>
              <p:cNvPr id="53" name="Rectangle 58">
                <a:extLst>
                  <a:ext uri="{FF2B5EF4-FFF2-40B4-BE49-F238E27FC236}">
                    <a16:creationId xmlns:a16="http://schemas.microsoft.com/office/drawing/2014/main" xmlns="" id="{DED356F7-338F-435E-A063-682509D91C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9871" y="2780928"/>
                <a:ext cx="637011" cy="1030155"/>
              </a:xfrm>
              <a:prstGeom prst="rect">
                <a:avLst/>
              </a:prstGeom>
              <a:noFill/>
              <a:ln w="19050" algn="ctr">
                <a:noFill/>
                <a:miter lim="800000"/>
                <a:headEnd/>
                <a:tailEnd type="none" w="lg" len="lg"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1</a:t>
                </a:r>
              </a:p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12</a:t>
                </a:r>
              </a:p>
            </p:txBody>
          </p:sp>
          <p:cxnSp>
            <p:nvCxnSpPr>
              <p:cNvPr id="54" name="直接连接符 53">
                <a:extLst>
                  <a:ext uri="{FF2B5EF4-FFF2-40B4-BE49-F238E27FC236}">
                    <a16:creationId xmlns:a16="http://schemas.microsoft.com/office/drawing/2014/main" xmlns="" id="{D9A4A27A-AC26-405B-A105-991ECB28FA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62614" y="3299304"/>
                <a:ext cx="531523" cy="0"/>
              </a:xfrm>
              <a:prstGeom prst="line">
                <a:avLst/>
              </a:prstGeom>
              <a:ln w="28575"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矩形 28">
              <a:extLst>
                <a:ext uri="{FF2B5EF4-FFF2-40B4-BE49-F238E27FC236}">
                  <a16:creationId xmlns:a16="http://schemas.microsoft.com/office/drawing/2014/main" xmlns="" id="{F4EDC148-B79C-4F95-80B4-62A73E02A47E}"/>
                </a:ext>
              </a:extLst>
            </p:cNvPr>
            <p:cNvSpPr/>
            <p:nvPr/>
          </p:nvSpPr>
          <p:spPr>
            <a:xfrm>
              <a:off x="4656582" y="5517232"/>
              <a:ext cx="706070" cy="96144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30" name="组合 29">
              <a:extLst>
                <a:ext uri="{FF2B5EF4-FFF2-40B4-BE49-F238E27FC236}">
                  <a16:creationId xmlns:a16="http://schemas.microsoft.com/office/drawing/2014/main" xmlns="" id="{B899066F-E1D8-4BC7-9F61-6AD4A70AFDC7}"/>
                </a:ext>
              </a:extLst>
            </p:cNvPr>
            <p:cNvGrpSpPr/>
            <p:nvPr/>
          </p:nvGrpSpPr>
          <p:grpSpPr>
            <a:xfrm>
              <a:off x="4658391" y="5448524"/>
              <a:ext cx="637011" cy="1030155"/>
              <a:chOff x="2009871" y="2780928"/>
              <a:chExt cx="637011" cy="1030155"/>
            </a:xfrm>
          </p:grpSpPr>
          <p:sp>
            <p:nvSpPr>
              <p:cNvPr id="51" name="Rectangle 58">
                <a:extLst>
                  <a:ext uri="{FF2B5EF4-FFF2-40B4-BE49-F238E27FC236}">
                    <a16:creationId xmlns:a16="http://schemas.microsoft.com/office/drawing/2014/main" xmlns="" id="{76F30722-A05A-4392-BE71-7DB170389F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9871" y="2780928"/>
                <a:ext cx="637011" cy="1030155"/>
              </a:xfrm>
              <a:prstGeom prst="rect">
                <a:avLst/>
              </a:prstGeom>
              <a:noFill/>
              <a:ln w="19050" algn="ctr">
                <a:noFill/>
                <a:miter lim="800000"/>
                <a:headEnd/>
                <a:tailEnd type="none" w="lg" len="lg"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1</a:t>
                </a:r>
              </a:p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12</a:t>
                </a:r>
              </a:p>
            </p:txBody>
          </p:sp>
          <p:cxnSp>
            <p:nvCxnSpPr>
              <p:cNvPr id="52" name="直接连接符 51">
                <a:extLst>
                  <a:ext uri="{FF2B5EF4-FFF2-40B4-BE49-F238E27FC236}">
                    <a16:creationId xmlns:a16="http://schemas.microsoft.com/office/drawing/2014/main" xmlns="" id="{CD73840E-007B-482C-956F-91CD4652D8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62614" y="3299304"/>
                <a:ext cx="531523" cy="0"/>
              </a:xfrm>
              <a:prstGeom prst="line">
                <a:avLst/>
              </a:prstGeom>
              <a:ln w="28575"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" name="矩形 30">
              <a:extLst>
                <a:ext uri="{FF2B5EF4-FFF2-40B4-BE49-F238E27FC236}">
                  <a16:creationId xmlns:a16="http://schemas.microsoft.com/office/drawing/2014/main" xmlns="" id="{8DF3BCD6-F0ED-43F8-B499-724CB323369C}"/>
                </a:ext>
              </a:extLst>
            </p:cNvPr>
            <p:cNvSpPr/>
            <p:nvPr/>
          </p:nvSpPr>
          <p:spPr>
            <a:xfrm>
              <a:off x="5362652" y="5517232"/>
              <a:ext cx="706070" cy="96144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32" name="组合 31">
              <a:extLst>
                <a:ext uri="{FF2B5EF4-FFF2-40B4-BE49-F238E27FC236}">
                  <a16:creationId xmlns:a16="http://schemas.microsoft.com/office/drawing/2014/main" xmlns="" id="{2AEAB51B-57CF-473C-B6BC-7E72A07A98C8}"/>
                </a:ext>
              </a:extLst>
            </p:cNvPr>
            <p:cNvGrpSpPr/>
            <p:nvPr/>
          </p:nvGrpSpPr>
          <p:grpSpPr>
            <a:xfrm>
              <a:off x="5364461" y="5448524"/>
              <a:ext cx="637011" cy="1030155"/>
              <a:chOff x="2009871" y="2780928"/>
              <a:chExt cx="637011" cy="1030155"/>
            </a:xfrm>
          </p:grpSpPr>
          <p:sp>
            <p:nvSpPr>
              <p:cNvPr id="49" name="Rectangle 58">
                <a:extLst>
                  <a:ext uri="{FF2B5EF4-FFF2-40B4-BE49-F238E27FC236}">
                    <a16:creationId xmlns:a16="http://schemas.microsoft.com/office/drawing/2014/main" xmlns="" id="{557151C0-B277-49F0-991A-F54411AFE2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9871" y="2780928"/>
                <a:ext cx="637011" cy="1030155"/>
              </a:xfrm>
              <a:prstGeom prst="rect">
                <a:avLst/>
              </a:prstGeom>
              <a:noFill/>
              <a:ln w="19050" algn="ctr">
                <a:noFill/>
                <a:miter lim="800000"/>
                <a:headEnd/>
                <a:tailEnd type="none" w="lg" len="lg"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1</a:t>
                </a:r>
              </a:p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12</a:t>
                </a:r>
              </a:p>
            </p:txBody>
          </p:sp>
          <p:cxnSp>
            <p:nvCxnSpPr>
              <p:cNvPr id="50" name="直接连接符 49">
                <a:extLst>
                  <a:ext uri="{FF2B5EF4-FFF2-40B4-BE49-F238E27FC236}">
                    <a16:creationId xmlns:a16="http://schemas.microsoft.com/office/drawing/2014/main" xmlns="" id="{7B860922-D821-44D5-8A4B-446999CFD8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62614" y="3299304"/>
                <a:ext cx="531523" cy="0"/>
              </a:xfrm>
              <a:prstGeom prst="line">
                <a:avLst/>
              </a:prstGeom>
              <a:ln w="28575"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矩形 32">
              <a:extLst>
                <a:ext uri="{FF2B5EF4-FFF2-40B4-BE49-F238E27FC236}">
                  <a16:creationId xmlns:a16="http://schemas.microsoft.com/office/drawing/2014/main" xmlns="" id="{60FCF6DC-0152-47AD-A3F5-FC2E3F3D55A0}"/>
                </a:ext>
              </a:extLst>
            </p:cNvPr>
            <p:cNvSpPr/>
            <p:nvPr/>
          </p:nvSpPr>
          <p:spPr>
            <a:xfrm>
              <a:off x="6068722" y="5517232"/>
              <a:ext cx="706070" cy="96144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34" name="组合 33">
              <a:extLst>
                <a:ext uri="{FF2B5EF4-FFF2-40B4-BE49-F238E27FC236}">
                  <a16:creationId xmlns:a16="http://schemas.microsoft.com/office/drawing/2014/main" xmlns="" id="{7AFDD8EE-FEB3-4FA8-BE43-5C43A4627401}"/>
                </a:ext>
              </a:extLst>
            </p:cNvPr>
            <p:cNvGrpSpPr/>
            <p:nvPr/>
          </p:nvGrpSpPr>
          <p:grpSpPr>
            <a:xfrm>
              <a:off x="6070531" y="5448524"/>
              <a:ext cx="637011" cy="1030155"/>
              <a:chOff x="2009871" y="2780928"/>
              <a:chExt cx="637011" cy="1030155"/>
            </a:xfrm>
          </p:grpSpPr>
          <p:sp>
            <p:nvSpPr>
              <p:cNvPr id="47" name="Rectangle 58">
                <a:extLst>
                  <a:ext uri="{FF2B5EF4-FFF2-40B4-BE49-F238E27FC236}">
                    <a16:creationId xmlns:a16="http://schemas.microsoft.com/office/drawing/2014/main" xmlns="" id="{226F62CE-0C71-4E61-9036-D4BA602921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9871" y="2780928"/>
                <a:ext cx="637011" cy="1030155"/>
              </a:xfrm>
              <a:prstGeom prst="rect">
                <a:avLst/>
              </a:prstGeom>
              <a:noFill/>
              <a:ln w="19050" algn="ctr">
                <a:noFill/>
                <a:miter lim="800000"/>
                <a:headEnd/>
                <a:tailEnd type="none" w="lg" len="lg"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1</a:t>
                </a:r>
              </a:p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12</a:t>
                </a:r>
              </a:p>
            </p:txBody>
          </p:sp>
          <p:cxnSp>
            <p:nvCxnSpPr>
              <p:cNvPr id="48" name="直接连接符 47">
                <a:extLst>
                  <a:ext uri="{FF2B5EF4-FFF2-40B4-BE49-F238E27FC236}">
                    <a16:creationId xmlns:a16="http://schemas.microsoft.com/office/drawing/2014/main" xmlns="" id="{587FF006-F687-45BD-A353-FA46A2C058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62614" y="3299304"/>
                <a:ext cx="531523" cy="0"/>
              </a:xfrm>
              <a:prstGeom prst="line">
                <a:avLst/>
              </a:prstGeom>
              <a:ln w="28575"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矩形 34">
              <a:extLst>
                <a:ext uri="{FF2B5EF4-FFF2-40B4-BE49-F238E27FC236}">
                  <a16:creationId xmlns:a16="http://schemas.microsoft.com/office/drawing/2014/main" xmlns="" id="{337A5BC1-4532-49C2-AC3C-F6EA79DA0858}"/>
                </a:ext>
              </a:extLst>
            </p:cNvPr>
            <p:cNvSpPr/>
            <p:nvPr/>
          </p:nvSpPr>
          <p:spPr>
            <a:xfrm>
              <a:off x="6772983" y="5517232"/>
              <a:ext cx="706070" cy="96144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36" name="组合 35">
              <a:extLst>
                <a:ext uri="{FF2B5EF4-FFF2-40B4-BE49-F238E27FC236}">
                  <a16:creationId xmlns:a16="http://schemas.microsoft.com/office/drawing/2014/main" xmlns="" id="{956D094C-FB76-4051-9948-1A5E481E61D4}"/>
                </a:ext>
              </a:extLst>
            </p:cNvPr>
            <p:cNvGrpSpPr/>
            <p:nvPr/>
          </p:nvGrpSpPr>
          <p:grpSpPr>
            <a:xfrm>
              <a:off x="6774792" y="5448524"/>
              <a:ext cx="637011" cy="1030155"/>
              <a:chOff x="2009871" y="2780928"/>
              <a:chExt cx="637011" cy="1030155"/>
            </a:xfrm>
          </p:grpSpPr>
          <p:sp>
            <p:nvSpPr>
              <p:cNvPr id="45" name="Rectangle 58">
                <a:extLst>
                  <a:ext uri="{FF2B5EF4-FFF2-40B4-BE49-F238E27FC236}">
                    <a16:creationId xmlns:a16="http://schemas.microsoft.com/office/drawing/2014/main" xmlns="" id="{86450159-A204-4BA9-9810-3F2C6D2168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9871" y="2780928"/>
                <a:ext cx="637011" cy="1030155"/>
              </a:xfrm>
              <a:prstGeom prst="rect">
                <a:avLst/>
              </a:prstGeom>
              <a:noFill/>
              <a:ln w="19050" algn="ctr">
                <a:noFill/>
                <a:miter lim="800000"/>
                <a:headEnd/>
                <a:tailEnd type="none" w="lg" len="lg"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1</a:t>
                </a:r>
              </a:p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12</a:t>
                </a:r>
              </a:p>
            </p:txBody>
          </p:sp>
          <p:cxnSp>
            <p:nvCxnSpPr>
              <p:cNvPr id="46" name="直接连接符 45">
                <a:extLst>
                  <a:ext uri="{FF2B5EF4-FFF2-40B4-BE49-F238E27FC236}">
                    <a16:creationId xmlns:a16="http://schemas.microsoft.com/office/drawing/2014/main" xmlns="" id="{D6407F6E-6D05-4033-89A6-4982EBEB4F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62614" y="3299304"/>
                <a:ext cx="531523" cy="0"/>
              </a:xfrm>
              <a:prstGeom prst="line">
                <a:avLst/>
              </a:prstGeom>
              <a:ln w="28575"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矩形 36">
              <a:extLst>
                <a:ext uri="{FF2B5EF4-FFF2-40B4-BE49-F238E27FC236}">
                  <a16:creationId xmlns:a16="http://schemas.microsoft.com/office/drawing/2014/main" xmlns="" id="{E41CC44F-8B7D-4616-B067-A99BBC8F66C4}"/>
                </a:ext>
              </a:extLst>
            </p:cNvPr>
            <p:cNvSpPr/>
            <p:nvPr/>
          </p:nvSpPr>
          <p:spPr>
            <a:xfrm>
              <a:off x="7479053" y="5517232"/>
              <a:ext cx="706070" cy="96144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38" name="组合 37">
              <a:extLst>
                <a:ext uri="{FF2B5EF4-FFF2-40B4-BE49-F238E27FC236}">
                  <a16:creationId xmlns:a16="http://schemas.microsoft.com/office/drawing/2014/main" xmlns="" id="{6B6B7182-4505-41D2-B68E-8E1F9C5C48CA}"/>
                </a:ext>
              </a:extLst>
            </p:cNvPr>
            <p:cNvGrpSpPr/>
            <p:nvPr/>
          </p:nvGrpSpPr>
          <p:grpSpPr>
            <a:xfrm>
              <a:off x="7480862" y="5448524"/>
              <a:ext cx="637011" cy="1030155"/>
              <a:chOff x="2009871" y="2780928"/>
              <a:chExt cx="637011" cy="1030155"/>
            </a:xfrm>
          </p:grpSpPr>
          <p:sp>
            <p:nvSpPr>
              <p:cNvPr id="43" name="Rectangle 58">
                <a:extLst>
                  <a:ext uri="{FF2B5EF4-FFF2-40B4-BE49-F238E27FC236}">
                    <a16:creationId xmlns:a16="http://schemas.microsoft.com/office/drawing/2014/main" xmlns="" id="{C7B06897-88AE-4693-A625-CD90333F3D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9871" y="2780928"/>
                <a:ext cx="637011" cy="1030155"/>
              </a:xfrm>
              <a:prstGeom prst="rect">
                <a:avLst/>
              </a:prstGeom>
              <a:noFill/>
              <a:ln w="19050" algn="ctr">
                <a:noFill/>
                <a:miter lim="800000"/>
                <a:headEnd/>
                <a:tailEnd type="none" w="lg" len="lg"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1</a:t>
                </a:r>
              </a:p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12</a:t>
                </a:r>
              </a:p>
            </p:txBody>
          </p:sp>
          <p:cxnSp>
            <p:nvCxnSpPr>
              <p:cNvPr id="44" name="直接连接符 43">
                <a:extLst>
                  <a:ext uri="{FF2B5EF4-FFF2-40B4-BE49-F238E27FC236}">
                    <a16:creationId xmlns:a16="http://schemas.microsoft.com/office/drawing/2014/main" xmlns="" id="{7783F712-AF46-4DA1-9BB0-DEEB772D3E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62614" y="3299304"/>
                <a:ext cx="531523" cy="0"/>
              </a:xfrm>
              <a:prstGeom prst="line">
                <a:avLst/>
              </a:prstGeom>
              <a:ln w="28575"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矩形 38">
              <a:extLst>
                <a:ext uri="{FF2B5EF4-FFF2-40B4-BE49-F238E27FC236}">
                  <a16:creationId xmlns:a16="http://schemas.microsoft.com/office/drawing/2014/main" xmlns="" id="{C55226DB-F405-48CC-9305-E40AD2761437}"/>
                </a:ext>
              </a:extLst>
            </p:cNvPr>
            <p:cNvSpPr/>
            <p:nvPr/>
          </p:nvSpPr>
          <p:spPr>
            <a:xfrm>
              <a:off x="8172739" y="5517232"/>
              <a:ext cx="706070" cy="96144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40" name="组合 39">
              <a:extLst>
                <a:ext uri="{FF2B5EF4-FFF2-40B4-BE49-F238E27FC236}">
                  <a16:creationId xmlns:a16="http://schemas.microsoft.com/office/drawing/2014/main" xmlns="" id="{0FFF48D2-4B77-462C-B1C7-2DEAFCECC935}"/>
                </a:ext>
              </a:extLst>
            </p:cNvPr>
            <p:cNvGrpSpPr/>
            <p:nvPr/>
          </p:nvGrpSpPr>
          <p:grpSpPr>
            <a:xfrm>
              <a:off x="8174548" y="5448524"/>
              <a:ext cx="637011" cy="1030155"/>
              <a:chOff x="2009871" y="2780928"/>
              <a:chExt cx="637011" cy="1030155"/>
            </a:xfrm>
          </p:grpSpPr>
          <p:sp>
            <p:nvSpPr>
              <p:cNvPr id="41" name="Rectangle 58">
                <a:extLst>
                  <a:ext uri="{FF2B5EF4-FFF2-40B4-BE49-F238E27FC236}">
                    <a16:creationId xmlns:a16="http://schemas.microsoft.com/office/drawing/2014/main" xmlns="" id="{5318EC87-78DA-41E2-9981-F3C611804B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9871" y="2780928"/>
                <a:ext cx="637011" cy="1030155"/>
              </a:xfrm>
              <a:prstGeom prst="rect">
                <a:avLst/>
              </a:prstGeom>
              <a:noFill/>
              <a:ln w="19050" algn="ctr">
                <a:noFill/>
                <a:miter lim="800000"/>
                <a:headEnd/>
                <a:tailEnd type="none" w="lg" len="lg"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1</a:t>
                </a:r>
              </a:p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12</a:t>
                </a:r>
              </a:p>
            </p:txBody>
          </p:sp>
          <p:cxnSp>
            <p:nvCxnSpPr>
              <p:cNvPr id="42" name="直接连接符 41">
                <a:extLst>
                  <a:ext uri="{FF2B5EF4-FFF2-40B4-BE49-F238E27FC236}">
                    <a16:creationId xmlns:a16="http://schemas.microsoft.com/office/drawing/2014/main" xmlns="" id="{6A364226-7F10-4B5C-8669-21D3A8890E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62614" y="3299304"/>
                <a:ext cx="531523" cy="0"/>
              </a:xfrm>
              <a:prstGeom prst="line">
                <a:avLst/>
              </a:prstGeom>
              <a:ln w="28575"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5" name="矩形 64">
            <a:extLst>
              <a:ext uri="{FF2B5EF4-FFF2-40B4-BE49-F238E27FC236}">
                <a16:creationId xmlns:a16="http://schemas.microsoft.com/office/drawing/2014/main" xmlns="" id="{EA499C51-F684-4DEE-A55D-2F6EF136D007}"/>
              </a:ext>
            </a:extLst>
          </p:cNvPr>
          <p:cNvSpPr/>
          <p:nvPr/>
        </p:nvSpPr>
        <p:spPr>
          <a:xfrm>
            <a:off x="1009126" y="2699132"/>
            <a:ext cx="1405195" cy="982834"/>
          </a:xfrm>
          <a:prstGeom prst="rect">
            <a:avLst/>
          </a:prstGeom>
          <a:solidFill>
            <a:schemeClr val="accent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xmlns="" id="{679812A0-8DD4-408A-B533-035B64EF4D26}"/>
              </a:ext>
            </a:extLst>
          </p:cNvPr>
          <p:cNvSpPr/>
          <p:nvPr/>
        </p:nvSpPr>
        <p:spPr>
          <a:xfrm>
            <a:off x="2396712" y="2701383"/>
            <a:ext cx="5649266" cy="982834"/>
          </a:xfrm>
          <a:prstGeom prst="rect">
            <a:avLst/>
          </a:prstGeom>
          <a:solidFill>
            <a:schemeClr val="accent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xmlns="" id="{B918F0AC-3B5E-49A4-B0FC-47319C44489B}"/>
              </a:ext>
            </a:extLst>
          </p:cNvPr>
          <p:cNvSpPr/>
          <p:nvPr/>
        </p:nvSpPr>
        <p:spPr>
          <a:xfrm>
            <a:off x="282313" y="2733505"/>
            <a:ext cx="725005" cy="982834"/>
          </a:xfrm>
          <a:prstGeom prst="rect">
            <a:avLst/>
          </a:prstGeom>
          <a:solidFill>
            <a:schemeClr val="accent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8" name="左大括号 67">
            <a:extLst>
              <a:ext uri="{FF2B5EF4-FFF2-40B4-BE49-F238E27FC236}">
                <a16:creationId xmlns:a16="http://schemas.microsoft.com/office/drawing/2014/main" xmlns="" id="{D683E831-8265-4548-B4CB-B8D4C6E840A9}"/>
              </a:ext>
            </a:extLst>
          </p:cNvPr>
          <p:cNvSpPr/>
          <p:nvPr/>
        </p:nvSpPr>
        <p:spPr>
          <a:xfrm rot="5400000">
            <a:off x="1561159" y="1850411"/>
            <a:ext cx="325975" cy="1376737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69" name="组合 68">
            <a:extLst>
              <a:ext uri="{FF2B5EF4-FFF2-40B4-BE49-F238E27FC236}">
                <a16:creationId xmlns:a16="http://schemas.microsoft.com/office/drawing/2014/main" xmlns="" id="{CE6DEC5B-0F55-44D3-8901-10B5015399C1}"/>
              </a:ext>
            </a:extLst>
          </p:cNvPr>
          <p:cNvGrpSpPr/>
          <p:nvPr/>
        </p:nvGrpSpPr>
        <p:grpSpPr>
          <a:xfrm>
            <a:off x="1450079" y="1634305"/>
            <a:ext cx="531523" cy="796245"/>
            <a:chOff x="2062614" y="2780928"/>
            <a:chExt cx="531523" cy="796245"/>
          </a:xfrm>
        </p:grpSpPr>
        <p:sp>
          <p:nvSpPr>
            <p:cNvPr id="70" name="Rectangle 58">
              <a:extLst>
                <a:ext uri="{FF2B5EF4-FFF2-40B4-BE49-F238E27FC236}">
                  <a16:creationId xmlns:a16="http://schemas.microsoft.com/office/drawing/2014/main" xmlns="" id="{07EEB754-7904-445A-966C-9D71FA0ACA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5976" y="2780928"/>
              <a:ext cx="524800" cy="79624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24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2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24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12</a:t>
              </a:r>
            </a:p>
          </p:txBody>
        </p:sp>
        <p:cxnSp>
          <p:nvCxnSpPr>
            <p:cNvPr id="71" name="直接连接符 70">
              <a:extLst>
                <a:ext uri="{FF2B5EF4-FFF2-40B4-BE49-F238E27FC236}">
                  <a16:creationId xmlns:a16="http://schemas.microsoft.com/office/drawing/2014/main" xmlns="" id="{1EB0F438-66E1-4681-B658-1159CE1E9CA9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179050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左大括号 71">
            <a:extLst>
              <a:ext uri="{FF2B5EF4-FFF2-40B4-BE49-F238E27FC236}">
                <a16:creationId xmlns:a16="http://schemas.microsoft.com/office/drawing/2014/main" xmlns="" id="{1A3BE505-2076-4682-8B4A-7CD935332181}"/>
              </a:ext>
            </a:extLst>
          </p:cNvPr>
          <p:cNvSpPr/>
          <p:nvPr/>
        </p:nvSpPr>
        <p:spPr>
          <a:xfrm rot="5400000">
            <a:off x="5083418" y="-267336"/>
            <a:ext cx="325975" cy="5633595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73" name="组合 72">
            <a:extLst>
              <a:ext uri="{FF2B5EF4-FFF2-40B4-BE49-F238E27FC236}">
                <a16:creationId xmlns:a16="http://schemas.microsoft.com/office/drawing/2014/main" xmlns="" id="{0C918A40-78D4-4AF2-AE3A-633B7CD16046}"/>
              </a:ext>
            </a:extLst>
          </p:cNvPr>
          <p:cNvGrpSpPr/>
          <p:nvPr/>
        </p:nvGrpSpPr>
        <p:grpSpPr>
          <a:xfrm>
            <a:off x="4980643" y="1632393"/>
            <a:ext cx="531523" cy="796245"/>
            <a:chOff x="2062614" y="2780928"/>
            <a:chExt cx="531523" cy="796245"/>
          </a:xfrm>
        </p:grpSpPr>
        <p:sp>
          <p:nvSpPr>
            <p:cNvPr id="74" name="Rectangle 58">
              <a:extLst>
                <a:ext uri="{FF2B5EF4-FFF2-40B4-BE49-F238E27FC236}">
                  <a16:creationId xmlns:a16="http://schemas.microsoft.com/office/drawing/2014/main" xmlns="" id="{C5F6C3FC-8ED7-48B9-A15A-2221A7BC86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5976" y="2780928"/>
              <a:ext cx="524800" cy="79624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24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8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24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12</a:t>
              </a:r>
            </a:p>
          </p:txBody>
        </p:sp>
        <p:cxnSp>
          <p:nvCxnSpPr>
            <p:cNvPr id="75" name="直接连接符 74">
              <a:extLst>
                <a:ext uri="{FF2B5EF4-FFF2-40B4-BE49-F238E27FC236}">
                  <a16:creationId xmlns:a16="http://schemas.microsoft.com/office/drawing/2014/main" xmlns="" id="{AA489064-8EF4-47C5-82C0-505E8E3C0B9A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179050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6" name="直接连接符 75">
            <a:extLst>
              <a:ext uri="{FF2B5EF4-FFF2-40B4-BE49-F238E27FC236}">
                <a16:creationId xmlns:a16="http://schemas.microsoft.com/office/drawing/2014/main" xmlns="" id="{05245502-8DC5-47EE-9787-064AF89E738F}"/>
              </a:ext>
            </a:extLst>
          </p:cNvPr>
          <p:cNvCxnSpPr>
            <a:cxnSpLocks/>
          </p:cNvCxnSpPr>
          <p:nvPr/>
        </p:nvCxnSpPr>
        <p:spPr>
          <a:xfrm>
            <a:off x="3986428" y="1067056"/>
            <a:ext cx="2961837" cy="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文本框 76">
            <a:extLst>
              <a:ext uri="{FF2B5EF4-FFF2-40B4-BE49-F238E27FC236}">
                <a16:creationId xmlns:a16="http://schemas.microsoft.com/office/drawing/2014/main" xmlns="" id="{94C326F8-BD78-4999-8AC8-62E9E182E411}"/>
              </a:ext>
            </a:extLst>
          </p:cNvPr>
          <p:cNvSpPr txBox="1"/>
          <p:nvPr/>
        </p:nvSpPr>
        <p:spPr>
          <a:xfrm>
            <a:off x="6966813" y="882031"/>
            <a:ext cx="4427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＝</a:t>
            </a:r>
          </a:p>
        </p:txBody>
      </p:sp>
      <p:grpSp>
        <p:nvGrpSpPr>
          <p:cNvPr id="78" name="组合 77">
            <a:extLst>
              <a:ext uri="{FF2B5EF4-FFF2-40B4-BE49-F238E27FC236}">
                <a16:creationId xmlns:a16="http://schemas.microsoft.com/office/drawing/2014/main" xmlns="" id="{0A513B06-2C88-40AE-A4AB-34BA4A416110}"/>
              </a:ext>
            </a:extLst>
          </p:cNvPr>
          <p:cNvGrpSpPr/>
          <p:nvPr/>
        </p:nvGrpSpPr>
        <p:grpSpPr>
          <a:xfrm>
            <a:off x="7464423" y="567338"/>
            <a:ext cx="637011" cy="1030155"/>
            <a:chOff x="2009871" y="2780928"/>
            <a:chExt cx="637011" cy="1030155"/>
          </a:xfrm>
        </p:grpSpPr>
        <p:sp>
          <p:nvSpPr>
            <p:cNvPr id="79" name="Rectangle 58">
              <a:extLst>
                <a:ext uri="{FF2B5EF4-FFF2-40B4-BE49-F238E27FC236}">
                  <a16:creationId xmlns:a16="http://schemas.microsoft.com/office/drawing/2014/main" xmlns="" id="{F4E4D235-32FA-4704-9E87-C0457E63C8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871" y="2780928"/>
              <a:ext cx="637011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12</a:t>
              </a:r>
            </a:p>
          </p:txBody>
        </p:sp>
        <p:cxnSp>
          <p:nvCxnSpPr>
            <p:cNvPr id="80" name="直接连接符 79">
              <a:extLst>
                <a:ext uri="{FF2B5EF4-FFF2-40B4-BE49-F238E27FC236}">
                  <a16:creationId xmlns:a16="http://schemas.microsoft.com/office/drawing/2014/main" xmlns="" id="{E3634D6E-9CBC-49DF-907E-867494B11F62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Rectangle 58">
            <a:extLst>
              <a:ext uri="{FF2B5EF4-FFF2-40B4-BE49-F238E27FC236}">
                <a16:creationId xmlns:a16="http://schemas.microsoft.com/office/drawing/2014/main" xmlns="" id="{3EB316CA-1B96-44F4-BC57-5C8234B297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2444" y="1031788"/>
            <a:ext cx="637011" cy="562334"/>
          </a:xfrm>
          <a:prstGeom prst="rect">
            <a:avLst/>
          </a:prstGeom>
          <a:noFill/>
          <a:ln w="190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altLang="zh-CN" sz="32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82" name="Rectangle 58">
            <a:extLst>
              <a:ext uri="{FF2B5EF4-FFF2-40B4-BE49-F238E27FC236}">
                <a16:creationId xmlns:a16="http://schemas.microsoft.com/office/drawing/2014/main" xmlns="" id="{BBA8B557-ED98-4CD5-B744-99D2106C8A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1122" y="526316"/>
            <a:ext cx="1890367" cy="562334"/>
          </a:xfrm>
          <a:prstGeom prst="rect">
            <a:avLst/>
          </a:prstGeom>
          <a:noFill/>
          <a:ln w="190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altLang="zh-CN" sz="3200" b="1" dirty="0">
                <a:latin typeface="Arial" panose="020B0604020202020204" pitchFamily="34" charset="0"/>
                <a:ea typeface="楷体_GB2312" pitchFamily="49" charset="-122"/>
                <a:cs typeface="Arial" panose="020B0604020202020204" pitchFamily="34" charset="0"/>
              </a:rPr>
              <a:t>11</a:t>
            </a:r>
            <a:r>
              <a:rPr lang="zh-CN" altLang="en-US" sz="3200" b="1" dirty="0">
                <a:latin typeface="Arial" panose="020B0604020202020204" pitchFamily="34" charset="0"/>
                <a:ea typeface="楷体_GB2312" pitchFamily="49" charset="-122"/>
                <a:cs typeface="Arial" panose="020B0604020202020204" pitchFamily="34" charset="0"/>
              </a:rPr>
              <a:t>－</a:t>
            </a:r>
            <a:r>
              <a:rPr lang="en-US" altLang="zh-CN" sz="3200" b="1" dirty="0">
                <a:latin typeface="Arial" panose="020B0604020202020204" pitchFamily="34" charset="0"/>
                <a:ea typeface="楷体_GB2312" pitchFamily="49" charset="-122"/>
                <a:cs typeface="Arial" panose="020B0604020202020204" pitchFamily="34" charset="0"/>
              </a:rPr>
              <a:t>8</a:t>
            </a:r>
            <a:r>
              <a:rPr lang="zh-CN" altLang="en-US" sz="3200" b="1" dirty="0">
                <a:latin typeface="Arial" panose="020B0604020202020204" pitchFamily="34" charset="0"/>
                <a:ea typeface="楷体_GB2312" pitchFamily="49" charset="-122"/>
                <a:cs typeface="Arial" panose="020B0604020202020204" pitchFamily="34" charset="0"/>
              </a:rPr>
              <a:t>－</a:t>
            </a:r>
            <a:r>
              <a:rPr lang="en-US" altLang="zh-CN" sz="3200" b="1" dirty="0">
                <a:latin typeface="Arial" panose="020B0604020202020204" pitchFamily="34" charset="0"/>
                <a:ea typeface="楷体_GB2312" pitchFamily="49" charset="-122"/>
                <a:cs typeface="Arial" panose="020B0604020202020204" pitchFamily="34" charset="0"/>
              </a:rPr>
              <a:t>2</a:t>
            </a:r>
          </a:p>
        </p:txBody>
      </p:sp>
      <p:sp>
        <p:nvSpPr>
          <p:cNvPr id="83" name="文本框 82">
            <a:extLst>
              <a:ext uri="{FF2B5EF4-FFF2-40B4-BE49-F238E27FC236}">
                <a16:creationId xmlns:a16="http://schemas.microsoft.com/office/drawing/2014/main" xmlns="" id="{53E9024E-1CEB-4C4C-8295-BF7FB4B564D9}"/>
              </a:ext>
            </a:extLst>
          </p:cNvPr>
          <p:cNvSpPr txBox="1"/>
          <p:nvPr/>
        </p:nvSpPr>
        <p:spPr>
          <a:xfrm>
            <a:off x="960898" y="5083659"/>
            <a:ext cx="442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－</a:t>
            </a:r>
          </a:p>
        </p:txBody>
      </p:sp>
      <p:grpSp>
        <p:nvGrpSpPr>
          <p:cNvPr id="84" name="组合 83">
            <a:extLst>
              <a:ext uri="{FF2B5EF4-FFF2-40B4-BE49-F238E27FC236}">
                <a16:creationId xmlns:a16="http://schemas.microsoft.com/office/drawing/2014/main" xmlns="" id="{9789BFE7-D885-4198-A331-7645B4C86C76}"/>
              </a:ext>
            </a:extLst>
          </p:cNvPr>
          <p:cNvGrpSpPr/>
          <p:nvPr/>
        </p:nvGrpSpPr>
        <p:grpSpPr>
          <a:xfrm>
            <a:off x="420162" y="4768637"/>
            <a:ext cx="637011" cy="1030155"/>
            <a:chOff x="2009871" y="2780928"/>
            <a:chExt cx="637011" cy="1030155"/>
          </a:xfrm>
        </p:grpSpPr>
        <p:sp>
          <p:nvSpPr>
            <p:cNvPr id="85" name="Rectangle 58">
              <a:extLst>
                <a:ext uri="{FF2B5EF4-FFF2-40B4-BE49-F238E27FC236}">
                  <a16:creationId xmlns:a16="http://schemas.microsoft.com/office/drawing/2014/main" xmlns="" id="{F5C53539-E0BA-47B1-B547-3EB6C5D498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871" y="2780928"/>
              <a:ext cx="637011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11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12</a:t>
              </a:r>
            </a:p>
          </p:txBody>
        </p:sp>
        <p:cxnSp>
          <p:nvCxnSpPr>
            <p:cNvPr id="86" name="直接连接符 85">
              <a:extLst>
                <a:ext uri="{FF2B5EF4-FFF2-40B4-BE49-F238E27FC236}">
                  <a16:creationId xmlns:a16="http://schemas.microsoft.com/office/drawing/2014/main" xmlns="" id="{34F1B830-9C04-47F7-A050-94FD57936E87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7" name="组合 86">
            <a:extLst>
              <a:ext uri="{FF2B5EF4-FFF2-40B4-BE49-F238E27FC236}">
                <a16:creationId xmlns:a16="http://schemas.microsoft.com/office/drawing/2014/main" xmlns="" id="{AA8FF6BF-415F-4A82-9470-9649E350B3B5}"/>
              </a:ext>
            </a:extLst>
          </p:cNvPr>
          <p:cNvGrpSpPr/>
          <p:nvPr/>
        </p:nvGrpSpPr>
        <p:grpSpPr>
          <a:xfrm>
            <a:off x="1414909" y="4768637"/>
            <a:ext cx="637011" cy="1030155"/>
            <a:chOff x="2009871" y="2780928"/>
            <a:chExt cx="637011" cy="1030155"/>
          </a:xfrm>
        </p:grpSpPr>
        <p:sp>
          <p:nvSpPr>
            <p:cNvPr id="88" name="Rectangle 58">
              <a:extLst>
                <a:ext uri="{FF2B5EF4-FFF2-40B4-BE49-F238E27FC236}">
                  <a16:creationId xmlns:a16="http://schemas.microsoft.com/office/drawing/2014/main" xmlns="" id="{AECFD6CB-9018-4D2E-B6EB-8408F9C2EA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871" y="2780928"/>
              <a:ext cx="637011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8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12</a:t>
              </a:r>
            </a:p>
          </p:txBody>
        </p:sp>
        <p:cxnSp>
          <p:nvCxnSpPr>
            <p:cNvPr id="89" name="直接连接符 88">
              <a:extLst>
                <a:ext uri="{FF2B5EF4-FFF2-40B4-BE49-F238E27FC236}">
                  <a16:creationId xmlns:a16="http://schemas.microsoft.com/office/drawing/2014/main" xmlns="" id="{46177644-F39E-49C8-A0E1-0765E10C66A6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文本框 89">
            <a:extLst>
              <a:ext uri="{FF2B5EF4-FFF2-40B4-BE49-F238E27FC236}">
                <a16:creationId xmlns:a16="http://schemas.microsoft.com/office/drawing/2014/main" xmlns="" id="{137C962C-E17A-423E-9D14-8E1D5F23030F}"/>
              </a:ext>
            </a:extLst>
          </p:cNvPr>
          <p:cNvSpPr txBox="1"/>
          <p:nvPr/>
        </p:nvSpPr>
        <p:spPr>
          <a:xfrm>
            <a:off x="1979712" y="5083659"/>
            <a:ext cx="442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－</a:t>
            </a:r>
          </a:p>
        </p:txBody>
      </p:sp>
      <p:grpSp>
        <p:nvGrpSpPr>
          <p:cNvPr id="91" name="组合 90">
            <a:extLst>
              <a:ext uri="{FF2B5EF4-FFF2-40B4-BE49-F238E27FC236}">
                <a16:creationId xmlns:a16="http://schemas.microsoft.com/office/drawing/2014/main" xmlns="" id="{49646A00-AF4F-4408-B997-41BF5E2C46D9}"/>
              </a:ext>
            </a:extLst>
          </p:cNvPr>
          <p:cNvGrpSpPr/>
          <p:nvPr/>
        </p:nvGrpSpPr>
        <p:grpSpPr>
          <a:xfrm>
            <a:off x="2411760" y="4768637"/>
            <a:ext cx="637011" cy="1030155"/>
            <a:chOff x="2009871" y="2780928"/>
            <a:chExt cx="637011" cy="1030155"/>
          </a:xfrm>
        </p:grpSpPr>
        <p:sp>
          <p:nvSpPr>
            <p:cNvPr id="92" name="Rectangle 58">
              <a:extLst>
                <a:ext uri="{FF2B5EF4-FFF2-40B4-BE49-F238E27FC236}">
                  <a16:creationId xmlns:a16="http://schemas.microsoft.com/office/drawing/2014/main" xmlns="" id="{ECAF5DF4-8A4D-46F2-BE98-E65DB539B4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871" y="2780928"/>
              <a:ext cx="637011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2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12</a:t>
              </a:r>
            </a:p>
          </p:txBody>
        </p:sp>
        <p:cxnSp>
          <p:nvCxnSpPr>
            <p:cNvPr id="93" name="直接连接符 92">
              <a:extLst>
                <a:ext uri="{FF2B5EF4-FFF2-40B4-BE49-F238E27FC236}">
                  <a16:creationId xmlns:a16="http://schemas.microsoft.com/office/drawing/2014/main" xmlns="" id="{FBAE2458-EA80-4719-A52B-4DF8A3BF4997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文本框 93">
            <a:extLst>
              <a:ext uri="{FF2B5EF4-FFF2-40B4-BE49-F238E27FC236}">
                <a16:creationId xmlns:a16="http://schemas.microsoft.com/office/drawing/2014/main" xmlns="" id="{48384C5D-15FE-4020-AD48-28809A82B580}"/>
              </a:ext>
            </a:extLst>
          </p:cNvPr>
          <p:cNvSpPr txBox="1"/>
          <p:nvPr/>
        </p:nvSpPr>
        <p:spPr>
          <a:xfrm>
            <a:off x="3131840" y="5088660"/>
            <a:ext cx="442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＝</a:t>
            </a:r>
          </a:p>
        </p:txBody>
      </p:sp>
      <p:sp>
        <p:nvSpPr>
          <p:cNvPr id="102" name="文本框 101">
            <a:extLst>
              <a:ext uri="{FF2B5EF4-FFF2-40B4-BE49-F238E27FC236}">
                <a16:creationId xmlns:a16="http://schemas.microsoft.com/office/drawing/2014/main" xmlns="" id="{97798F33-0318-4F89-9E8D-C660595C8735}"/>
              </a:ext>
            </a:extLst>
          </p:cNvPr>
          <p:cNvSpPr txBox="1"/>
          <p:nvPr/>
        </p:nvSpPr>
        <p:spPr>
          <a:xfrm>
            <a:off x="4138361" y="5083659"/>
            <a:ext cx="442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－</a:t>
            </a:r>
          </a:p>
        </p:txBody>
      </p:sp>
      <p:grpSp>
        <p:nvGrpSpPr>
          <p:cNvPr id="103" name="组合 102">
            <a:extLst>
              <a:ext uri="{FF2B5EF4-FFF2-40B4-BE49-F238E27FC236}">
                <a16:creationId xmlns:a16="http://schemas.microsoft.com/office/drawing/2014/main" xmlns="" id="{3855B976-CC48-43CD-8804-A38B3132C233}"/>
              </a:ext>
            </a:extLst>
          </p:cNvPr>
          <p:cNvGrpSpPr/>
          <p:nvPr/>
        </p:nvGrpSpPr>
        <p:grpSpPr>
          <a:xfrm>
            <a:off x="3597625" y="4768637"/>
            <a:ext cx="637011" cy="1030155"/>
            <a:chOff x="2009871" y="2780928"/>
            <a:chExt cx="637011" cy="1030155"/>
          </a:xfrm>
        </p:grpSpPr>
        <p:sp>
          <p:nvSpPr>
            <p:cNvPr id="104" name="Rectangle 58">
              <a:extLst>
                <a:ext uri="{FF2B5EF4-FFF2-40B4-BE49-F238E27FC236}">
                  <a16:creationId xmlns:a16="http://schemas.microsoft.com/office/drawing/2014/main" xmlns="" id="{D99BF030-8DBF-4996-8C78-9F897BA660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871" y="2780928"/>
              <a:ext cx="637011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11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12</a:t>
              </a:r>
            </a:p>
          </p:txBody>
        </p:sp>
        <p:cxnSp>
          <p:nvCxnSpPr>
            <p:cNvPr id="105" name="直接连接符 104">
              <a:extLst>
                <a:ext uri="{FF2B5EF4-FFF2-40B4-BE49-F238E27FC236}">
                  <a16:creationId xmlns:a16="http://schemas.microsoft.com/office/drawing/2014/main" xmlns="" id="{5E7F529B-DFAB-40B2-8609-27A35C2C290C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组合 105">
            <a:extLst>
              <a:ext uri="{FF2B5EF4-FFF2-40B4-BE49-F238E27FC236}">
                <a16:creationId xmlns:a16="http://schemas.microsoft.com/office/drawing/2014/main" xmlns="" id="{F92DA208-BCB7-418B-9348-345D24EDB75D}"/>
              </a:ext>
            </a:extLst>
          </p:cNvPr>
          <p:cNvGrpSpPr/>
          <p:nvPr/>
        </p:nvGrpSpPr>
        <p:grpSpPr>
          <a:xfrm>
            <a:off x="4871794" y="4768637"/>
            <a:ext cx="637011" cy="1030155"/>
            <a:chOff x="2009871" y="2780928"/>
            <a:chExt cx="637011" cy="1030155"/>
          </a:xfrm>
        </p:grpSpPr>
        <p:sp>
          <p:nvSpPr>
            <p:cNvPr id="107" name="Rectangle 58">
              <a:extLst>
                <a:ext uri="{FF2B5EF4-FFF2-40B4-BE49-F238E27FC236}">
                  <a16:creationId xmlns:a16="http://schemas.microsoft.com/office/drawing/2014/main" xmlns="" id="{E7165760-32CB-41E9-9DE2-A466DA56FA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871" y="2780928"/>
              <a:ext cx="637011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8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12</a:t>
              </a:r>
            </a:p>
          </p:txBody>
        </p:sp>
        <p:cxnSp>
          <p:nvCxnSpPr>
            <p:cNvPr id="108" name="直接连接符 107">
              <a:extLst>
                <a:ext uri="{FF2B5EF4-FFF2-40B4-BE49-F238E27FC236}">
                  <a16:creationId xmlns:a16="http://schemas.microsoft.com/office/drawing/2014/main" xmlns="" id="{133FED52-7BE0-4953-AB5E-37E0F001E68E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9" name="文本框 108">
            <a:extLst>
              <a:ext uri="{FF2B5EF4-FFF2-40B4-BE49-F238E27FC236}">
                <a16:creationId xmlns:a16="http://schemas.microsoft.com/office/drawing/2014/main" xmlns="" id="{6C257E07-21A6-4B7C-A69A-3A95EC7B8556}"/>
              </a:ext>
            </a:extLst>
          </p:cNvPr>
          <p:cNvSpPr txBox="1"/>
          <p:nvPr/>
        </p:nvSpPr>
        <p:spPr>
          <a:xfrm>
            <a:off x="5436597" y="5083659"/>
            <a:ext cx="442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＋</a:t>
            </a:r>
          </a:p>
        </p:txBody>
      </p:sp>
      <p:grpSp>
        <p:nvGrpSpPr>
          <p:cNvPr id="110" name="组合 109">
            <a:extLst>
              <a:ext uri="{FF2B5EF4-FFF2-40B4-BE49-F238E27FC236}">
                <a16:creationId xmlns:a16="http://schemas.microsoft.com/office/drawing/2014/main" xmlns="" id="{40E03B81-59E8-4DE5-8D79-0ED12E9A7DC2}"/>
              </a:ext>
            </a:extLst>
          </p:cNvPr>
          <p:cNvGrpSpPr/>
          <p:nvPr/>
        </p:nvGrpSpPr>
        <p:grpSpPr>
          <a:xfrm>
            <a:off x="5868645" y="4768637"/>
            <a:ext cx="637011" cy="1030155"/>
            <a:chOff x="2009871" y="2780928"/>
            <a:chExt cx="637011" cy="1030155"/>
          </a:xfrm>
        </p:grpSpPr>
        <p:sp>
          <p:nvSpPr>
            <p:cNvPr id="111" name="Rectangle 58">
              <a:extLst>
                <a:ext uri="{FF2B5EF4-FFF2-40B4-BE49-F238E27FC236}">
                  <a16:creationId xmlns:a16="http://schemas.microsoft.com/office/drawing/2014/main" xmlns="" id="{FC0A6C92-4BFA-4352-9666-EB7980B308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871" y="2780928"/>
              <a:ext cx="637011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2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12</a:t>
              </a:r>
            </a:p>
          </p:txBody>
        </p:sp>
        <p:cxnSp>
          <p:nvCxnSpPr>
            <p:cNvPr id="112" name="直接连接符 111">
              <a:extLst>
                <a:ext uri="{FF2B5EF4-FFF2-40B4-BE49-F238E27FC236}">
                  <a16:creationId xmlns:a16="http://schemas.microsoft.com/office/drawing/2014/main" xmlns="" id="{E3C36424-21E3-4229-942D-8C93AC8D134C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3" name="文本框 112">
            <a:extLst>
              <a:ext uri="{FF2B5EF4-FFF2-40B4-BE49-F238E27FC236}">
                <a16:creationId xmlns:a16="http://schemas.microsoft.com/office/drawing/2014/main" xmlns="" id="{CB357D4A-2FB7-4912-86EA-9E459D3C9F06}"/>
              </a:ext>
            </a:extLst>
          </p:cNvPr>
          <p:cNvSpPr txBox="1"/>
          <p:nvPr/>
        </p:nvSpPr>
        <p:spPr>
          <a:xfrm>
            <a:off x="4255583" y="4960548"/>
            <a:ext cx="6479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（</a:t>
            </a:r>
          </a:p>
        </p:txBody>
      </p:sp>
      <p:sp>
        <p:nvSpPr>
          <p:cNvPr id="114" name="文本框 113">
            <a:extLst>
              <a:ext uri="{FF2B5EF4-FFF2-40B4-BE49-F238E27FC236}">
                <a16:creationId xmlns:a16="http://schemas.microsoft.com/office/drawing/2014/main" xmlns="" id="{3E35A38F-8C2A-44F4-B172-F714954BB9E3}"/>
              </a:ext>
            </a:extLst>
          </p:cNvPr>
          <p:cNvSpPr txBox="1"/>
          <p:nvPr/>
        </p:nvSpPr>
        <p:spPr>
          <a:xfrm>
            <a:off x="6452911" y="4960548"/>
            <a:ext cx="6479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）</a:t>
            </a:r>
          </a:p>
        </p:txBody>
      </p:sp>
      <p:sp>
        <p:nvSpPr>
          <p:cNvPr id="115" name="文本框 114">
            <a:extLst>
              <a:ext uri="{FF2B5EF4-FFF2-40B4-BE49-F238E27FC236}">
                <a16:creationId xmlns:a16="http://schemas.microsoft.com/office/drawing/2014/main" xmlns="" id="{A67BB801-258B-4A12-8CEA-F209F80FB001}"/>
              </a:ext>
            </a:extLst>
          </p:cNvPr>
          <p:cNvSpPr txBox="1"/>
          <p:nvPr/>
        </p:nvSpPr>
        <p:spPr>
          <a:xfrm>
            <a:off x="6857845" y="5088660"/>
            <a:ext cx="442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＝</a:t>
            </a:r>
          </a:p>
        </p:txBody>
      </p:sp>
      <p:grpSp>
        <p:nvGrpSpPr>
          <p:cNvPr id="116" name="组合 115">
            <a:extLst>
              <a:ext uri="{FF2B5EF4-FFF2-40B4-BE49-F238E27FC236}">
                <a16:creationId xmlns:a16="http://schemas.microsoft.com/office/drawing/2014/main" xmlns="" id="{CBC9A35A-9033-4E5C-A475-0B5388BC69E9}"/>
              </a:ext>
            </a:extLst>
          </p:cNvPr>
          <p:cNvGrpSpPr/>
          <p:nvPr/>
        </p:nvGrpSpPr>
        <p:grpSpPr>
          <a:xfrm>
            <a:off x="7225746" y="4768637"/>
            <a:ext cx="637011" cy="1030155"/>
            <a:chOff x="2009871" y="2780928"/>
            <a:chExt cx="637011" cy="1030155"/>
          </a:xfrm>
        </p:grpSpPr>
        <p:sp>
          <p:nvSpPr>
            <p:cNvPr id="117" name="Rectangle 58">
              <a:extLst>
                <a:ext uri="{FF2B5EF4-FFF2-40B4-BE49-F238E27FC236}">
                  <a16:creationId xmlns:a16="http://schemas.microsoft.com/office/drawing/2014/main" xmlns="" id="{393AD64E-ADEA-4900-B260-105A80656F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871" y="2780928"/>
              <a:ext cx="637011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11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12</a:t>
              </a:r>
            </a:p>
          </p:txBody>
        </p:sp>
        <p:cxnSp>
          <p:nvCxnSpPr>
            <p:cNvPr id="118" name="直接连接符 117">
              <a:extLst>
                <a:ext uri="{FF2B5EF4-FFF2-40B4-BE49-F238E27FC236}">
                  <a16:creationId xmlns:a16="http://schemas.microsoft.com/office/drawing/2014/main" xmlns="" id="{E414EF1A-A261-474F-9530-0504690ED3A1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0" name="文本框 119">
            <a:extLst>
              <a:ext uri="{FF2B5EF4-FFF2-40B4-BE49-F238E27FC236}">
                <a16:creationId xmlns:a16="http://schemas.microsoft.com/office/drawing/2014/main" xmlns="" id="{B7411F59-89FA-4F18-85AD-80E7A6B13644}"/>
              </a:ext>
            </a:extLst>
          </p:cNvPr>
          <p:cNvSpPr txBox="1"/>
          <p:nvPr/>
        </p:nvSpPr>
        <p:spPr>
          <a:xfrm>
            <a:off x="7816116" y="5083659"/>
            <a:ext cx="442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－</a:t>
            </a:r>
          </a:p>
        </p:txBody>
      </p:sp>
      <p:grpSp>
        <p:nvGrpSpPr>
          <p:cNvPr id="121" name="组合 120">
            <a:extLst>
              <a:ext uri="{FF2B5EF4-FFF2-40B4-BE49-F238E27FC236}">
                <a16:creationId xmlns:a16="http://schemas.microsoft.com/office/drawing/2014/main" xmlns="" id="{0E9C048C-01A9-42DB-8506-BA7B3155D28C}"/>
              </a:ext>
            </a:extLst>
          </p:cNvPr>
          <p:cNvGrpSpPr/>
          <p:nvPr/>
        </p:nvGrpSpPr>
        <p:grpSpPr>
          <a:xfrm>
            <a:off x="8248164" y="4768637"/>
            <a:ext cx="637011" cy="1030155"/>
            <a:chOff x="2009871" y="2780928"/>
            <a:chExt cx="637011" cy="1030155"/>
          </a:xfrm>
        </p:grpSpPr>
        <p:sp>
          <p:nvSpPr>
            <p:cNvPr id="122" name="Rectangle 58">
              <a:extLst>
                <a:ext uri="{FF2B5EF4-FFF2-40B4-BE49-F238E27FC236}">
                  <a16:creationId xmlns:a16="http://schemas.microsoft.com/office/drawing/2014/main" xmlns="" id="{3C66F7DF-DFA3-4DD0-805C-620B2047F6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871" y="2780928"/>
              <a:ext cx="637011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10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12</a:t>
              </a:r>
            </a:p>
          </p:txBody>
        </p:sp>
        <p:cxnSp>
          <p:nvCxnSpPr>
            <p:cNvPr id="123" name="直接连接符 122">
              <a:extLst>
                <a:ext uri="{FF2B5EF4-FFF2-40B4-BE49-F238E27FC236}">
                  <a16:creationId xmlns:a16="http://schemas.microsoft.com/office/drawing/2014/main" xmlns="" id="{D23DDE8D-F8AE-470F-84FE-58ABECEFFBE5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4" name="文本框 123">
            <a:extLst>
              <a:ext uri="{FF2B5EF4-FFF2-40B4-BE49-F238E27FC236}">
                <a16:creationId xmlns:a16="http://schemas.microsoft.com/office/drawing/2014/main" xmlns="" id="{BE54D989-3284-4F02-95B9-B6056281ECBD}"/>
              </a:ext>
            </a:extLst>
          </p:cNvPr>
          <p:cNvSpPr txBox="1"/>
          <p:nvPr/>
        </p:nvSpPr>
        <p:spPr>
          <a:xfrm>
            <a:off x="6857845" y="6130477"/>
            <a:ext cx="442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＝</a:t>
            </a:r>
          </a:p>
        </p:txBody>
      </p:sp>
      <p:grpSp>
        <p:nvGrpSpPr>
          <p:cNvPr id="125" name="组合 124">
            <a:extLst>
              <a:ext uri="{FF2B5EF4-FFF2-40B4-BE49-F238E27FC236}">
                <a16:creationId xmlns:a16="http://schemas.microsoft.com/office/drawing/2014/main" xmlns="" id="{97FDB92D-B40C-4966-B907-317214570750}"/>
              </a:ext>
            </a:extLst>
          </p:cNvPr>
          <p:cNvGrpSpPr/>
          <p:nvPr/>
        </p:nvGrpSpPr>
        <p:grpSpPr>
          <a:xfrm>
            <a:off x="7290061" y="5798791"/>
            <a:ext cx="637011" cy="1030155"/>
            <a:chOff x="2009871" y="2780928"/>
            <a:chExt cx="637011" cy="1030155"/>
          </a:xfrm>
        </p:grpSpPr>
        <p:sp>
          <p:nvSpPr>
            <p:cNvPr id="126" name="Rectangle 58">
              <a:extLst>
                <a:ext uri="{FF2B5EF4-FFF2-40B4-BE49-F238E27FC236}">
                  <a16:creationId xmlns:a16="http://schemas.microsoft.com/office/drawing/2014/main" xmlns="" id="{A0068137-A0D7-429E-B3F6-B4E6C6FB4F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871" y="2780928"/>
              <a:ext cx="637011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12</a:t>
              </a:r>
            </a:p>
          </p:txBody>
        </p:sp>
        <p:cxnSp>
          <p:nvCxnSpPr>
            <p:cNvPr id="127" name="直接连接符 126">
              <a:extLst>
                <a:ext uri="{FF2B5EF4-FFF2-40B4-BE49-F238E27FC236}">
                  <a16:creationId xmlns:a16="http://schemas.microsoft.com/office/drawing/2014/main" xmlns="" id="{3D007B22-E10C-4899-8932-0B48779A0A0B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8" name="星形: 五角 127">
            <a:extLst>
              <a:ext uri="{FF2B5EF4-FFF2-40B4-BE49-F238E27FC236}">
                <a16:creationId xmlns:a16="http://schemas.microsoft.com/office/drawing/2014/main" xmlns="" id="{DC6618E8-5EE6-4177-B841-58160E4E1498}"/>
              </a:ext>
            </a:extLst>
          </p:cNvPr>
          <p:cNvSpPr/>
          <p:nvPr/>
        </p:nvSpPr>
        <p:spPr>
          <a:xfrm>
            <a:off x="151496" y="4267589"/>
            <a:ext cx="495438" cy="495438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332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5" grpId="0"/>
      <p:bldP spid="65" grpId="0" animBg="1"/>
      <p:bldP spid="65" grpId="1" animBg="1"/>
      <p:bldP spid="66" grpId="0" animBg="1"/>
      <p:bldP spid="66" grpId="1" animBg="1"/>
      <p:bldP spid="67" grpId="0" animBg="1"/>
      <p:bldP spid="68" grpId="0" animBg="1"/>
      <p:bldP spid="72" grpId="0" animBg="1"/>
      <p:bldP spid="77" grpId="0"/>
      <p:bldP spid="81" grpId="0"/>
      <p:bldP spid="82" grpId="0"/>
      <p:bldP spid="83" grpId="0"/>
      <p:bldP spid="90" grpId="0"/>
      <p:bldP spid="94" grpId="0"/>
      <p:bldP spid="102" grpId="0"/>
      <p:bldP spid="109" grpId="0"/>
      <p:bldP spid="113" grpId="0"/>
      <p:bldP spid="114" grpId="0"/>
      <p:bldP spid="115" grpId="0"/>
      <p:bldP spid="120" grpId="0"/>
      <p:bldP spid="124" grpId="0"/>
      <p:bldP spid="1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>
            <a:extLst>
              <a:ext uri="{FF2B5EF4-FFF2-40B4-BE49-F238E27FC236}">
                <a16:creationId xmlns:a16="http://schemas.microsoft.com/office/drawing/2014/main" xmlns="" id="{EED8DECB-DB2E-461C-B540-2E18D1243D7C}"/>
              </a:ext>
            </a:extLst>
          </p:cNvPr>
          <p:cNvSpPr txBox="1"/>
          <p:nvPr/>
        </p:nvSpPr>
        <p:spPr>
          <a:xfrm>
            <a:off x="1048448" y="1799806"/>
            <a:ext cx="442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－</a:t>
            </a:r>
          </a:p>
        </p:txBody>
      </p:sp>
      <p:grpSp>
        <p:nvGrpSpPr>
          <p:cNvPr id="31" name="组合 30">
            <a:extLst>
              <a:ext uri="{FF2B5EF4-FFF2-40B4-BE49-F238E27FC236}">
                <a16:creationId xmlns:a16="http://schemas.microsoft.com/office/drawing/2014/main" xmlns="" id="{EC795AA1-8C03-4E42-AC76-30366DAEE5F4}"/>
              </a:ext>
            </a:extLst>
          </p:cNvPr>
          <p:cNvGrpSpPr/>
          <p:nvPr/>
        </p:nvGrpSpPr>
        <p:grpSpPr>
          <a:xfrm>
            <a:off x="395121" y="1484784"/>
            <a:ext cx="531523" cy="1030155"/>
            <a:chOff x="2062614" y="2780928"/>
            <a:chExt cx="531523" cy="1030155"/>
          </a:xfrm>
        </p:grpSpPr>
        <p:sp>
          <p:nvSpPr>
            <p:cNvPr id="32" name="Rectangle 58">
              <a:extLst>
                <a:ext uri="{FF2B5EF4-FFF2-40B4-BE49-F238E27FC236}">
                  <a16:creationId xmlns:a16="http://schemas.microsoft.com/office/drawing/2014/main" xmlns="" id="{FF01A8CE-8D9D-4355-A6E1-865A286572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3684" y="2780928"/>
              <a:ext cx="409384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3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4</a:t>
              </a:r>
            </a:p>
          </p:txBody>
        </p:sp>
        <p:cxnSp>
          <p:nvCxnSpPr>
            <p:cNvPr id="33" name="直接连接符 32">
              <a:extLst>
                <a:ext uri="{FF2B5EF4-FFF2-40B4-BE49-F238E27FC236}">
                  <a16:creationId xmlns:a16="http://schemas.microsoft.com/office/drawing/2014/main" xmlns="" id="{496BA686-336F-457E-BC3C-B90864993161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组合 33">
            <a:extLst>
              <a:ext uri="{FF2B5EF4-FFF2-40B4-BE49-F238E27FC236}">
                <a16:creationId xmlns:a16="http://schemas.microsoft.com/office/drawing/2014/main" xmlns="" id="{DDD6D54B-E66E-44E0-927E-3A6212BC51BB}"/>
              </a:ext>
            </a:extLst>
          </p:cNvPr>
          <p:cNvGrpSpPr/>
          <p:nvPr/>
        </p:nvGrpSpPr>
        <p:grpSpPr>
          <a:xfrm>
            <a:off x="1616508" y="1484784"/>
            <a:ext cx="531523" cy="1030155"/>
            <a:chOff x="2062614" y="2780928"/>
            <a:chExt cx="531523" cy="1030155"/>
          </a:xfrm>
        </p:grpSpPr>
        <p:sp>
          <p:nvSpPr>
            <p:cNvPr id="35" name="Rectangle 58">
              <a:extLst>
                <a:ext uri="{FF2B5EF4-FFF2-40B4-BE49-F238E27FC236}">
                  <a16:creationId xmlns:a16="http://schemas.microsoft.com/office/drawing/2014/main" xmlns="" id="{77015904-C7E1-4B8E-B21E-3BF5CA420D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3684" y="2780928"/>
              <a:ext cx="409384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2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9</a:t>
              </a:r>
            </a:p>
          </p:txBody>
        </p:sp>
        <p:cxnSp>
          <p:nvCxnSpPr>
            <p:cNvPr id="36" name="直接连接符 35">
              <a:extLst>
                <a:ext uri="{FF2B5EF4-FFF2-40B4-BE49-F238E27FC236}">
                  <a16:creationId xmlns:a16="http://schemas.microsoft.com/office/drawing/2014/main" xmlns="" id="{FAE55768-E115-45A4-8A56-A936876DE487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文本框 36">
            <a:extLst>
              <a:ext uri="{FF2B5EF4-FFF2-40B4-BE49-F238E27FC236}">
                <a16:creationId xmlns:a16="http://schemas.microsoft.com/office/drawing/2014/main" xmlns="" id="{0CF22AA3-463B-424B-AE5C-36BCE6F79F62}"/>
              </a:ext>
            </a:extLst>
          </p:cNvPr>
          <p:cNvSpPr txBox="1"/>
          <p:nvPr/>
        </p:nvSpPr>
        <p:spPr>
          <a:xfrm>
            <a:off x="2239350" y="1799806"/>
            <a:ext cx="442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＋</a:t>
            </a:r>
          </a:p>
        </p:txBody>
      </p:sp>
      <p:grpSp>
        <p:nvGrpSpPr>
          <p:cNvPr id="38" name="组合 37">
            <a:extLst>
              <a:ext uri="{FF2B5EF4-FFF2-40B4-BE49-F238E27FC236}">
                <a16:creationId xmlns:a16="http://schemas.microsoft.com/office/drawing/2014/main" xmlns="" id="{8CF7B14B-ADDC-49BB-99C1-62617C76CE1B}"/>
              </a:ext>
            </a:extLst>
          </p:cNvPr>
          <p:cNvGrpSpPr/>
          <p:nvPr/>
        </p:nvGrpSpPr>
        <p:grpSpPr>
          <a:xfrm>
            <a:off x="2807410" y="1484784"/>
            <a:ext cx="531523" cy="1030155"/>
            <a:chOff x="2062614" y="2780928"/>
            <a:chExt cx="531523" cy="1030155"/>
          </a:xfrm>
        </p:grpSpPr>
        <p:sp>
          <p:nvSpPr>
            <p:cNvPr id="39" name="Rectangle 58">
              <a:extLst>
                <a:ext uri="{FF2B5EF4-FFF2-40B4-BE49-F238E27FC236}">
                  <a16:creationId xmlns:a16="http://schemas.microsoft.com/office/drawing/2014/main" xmlns="" id="{ED46C679-9EBE-46FB-B585-56E7AECE7A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3684" y="2780928"/>
              <a:ext cx="409384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4</a:t>
              </a:r>
            </a:p>
          </p:txBody>
        </p:sp>
        <p:cxnSp>
          <p:nvCxnSpPr>
            <p:cNvPr id="40" name="直接连接符 39">
              <a:extLst>
                <a:ext uri="{FF2B5EF4-FFF2-40B4-BE49-F238E27FC236}">
                  <a16:creationId xmlns:a16="http://schemas.microsoft.com/office/drawing/2014/main" xmlns="" id="{17965040-C614-45EC-9753-C2CDA1D8754F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文本框 40">
            <a:extLst>
              <a:ext uri="{FF2B5EF4-FFF2-40B4-BE49-F238E27FC236}">
                <a16:creationId xmlns:a16="http://schemas.microsoft.com/office/drawing/2014/main" xmlns="" id="{C7D97D97-AC43-497B-9F28-01ECA7BB4008}"/>
              </a:ext>
            </a:extLst>
          </p:cNvPr>
          <p:cNvSpPr txBox="1"/>
          <p:nvPr/>
        </p:nvSpPr>
        <p:spPr>
          <a:xfrm>
            <a:off x="3337162" y="1804807"/>
            <a:ext cx="4427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＝</a:t>
            </a:r>
          </a:p>
        </p:txBody>
      </p:sp>
      <p:grpSp>
        <p:nvGrpSpPr>
          <p:cNvPr id="43" name="组合 42">
            <a:extLst>
              <a:ext uri="{FF2B5EF4-FFF2-40B4-BE49-F238E27FC236}">
                <a16:creationId xmlns:a16="http://schemas.microsoft.com/office/drawing/2014/main" xmlns="" id="{6FFB4C7F-7ACA-4765-8ECB-5DC17DE0E732}"/>
              </a:ext>
            </a:extLst>
          </p:cNvPr>
          <p:cNvGrpSpPr/>
          <p:nvPr/>
        </p:nvGrpSpPr>
        <p:grpSpPr>
          <a:xfrm>
            <a:off x="3779912" y="1484784"/>
            <a:ext cx="531523" cy="1030155"/>
            <a:chOff x="2062614" y="2780928"/>
            <a:chExt cx="531523" cy="1030155"/>
          </a:xfrm>
        </p:grpSpPr>
        <p:sp>
          <p:nvSpPr>
            <p:cNvPr id="44" name="Rectangle 58">
              <a:extLst>
                <a:ext uri="{FF2B5EF4-FFF2-40B4-BE49-F238E27FC236}">
                  <a16:creationId xmlns:a16="http://schemas.microsoft.com/office/drawing/2014/main" xmlns="" id="{4006B55C-FD32-4E6C-9B58-C82ADE580C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3684" y="2780928"/>
              <a:ext cx="409384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3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4</a:t>
              </a:r>
            </a:p>
          </p:txBody>
        </p:sp>
        <p:cxnSp>
          <p:nvCxnSpPr>
            <p:cNvPr id="45" name="直接连接符 44">
              <a:extLst>
                <a:ext uri="{FF2B5EF4-FFF2-40B4-BE49-F238E27FC236}">
                  <a16:creationId xmlns:a16="http://schemas.microsoft.com/office/drawing/2014/main" xmlns="" id="{C49FCB1A-8DAF-483F-826B-B8639E0CD289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组合 53">
            <a:extLst>
              <a:ext uri="{FF2B5EF4-FFF2-40B4-BE49-F238E27FC236}">
                <a16:creationId xmlns:a16="http://schemas.microsoft.com/office/drawing/2014/main" xmlns="" id="{CE9CB935-9BFD-4E1A-AAE2-F0BBE92BC398}"/>
              </a:ext>
            </a:extLst>
          </p:cNvPr>
          <p:cNvGrpSpPr/>
          <p:nvPr/>
        </p:nvGrpSpPr>
        <p:grpSpPr>
          <a:xfrm>
            <a:off x="4293228" y="1484784"/>
            <a:ext cx="1099583" cy="1030155"/>
            <a:chOff x="4511023" y="548680"/>
            <a:chExt cx="1099583" cy="1030155"/>
          </a:xfrm>
        </p:grpSpPr>
        <p:sp>
          <p:nvSpPr>
            <p:cNvPr id="42" name="文本框 41">
              <a:extLst>
                <a:ext uri="{FF2B5EF4-FFF2-40B4-BE49-F238E27FC236}">
                  <a16:creationId xmlns:a16="http://schemas.microsoft.com/office/drawing/2014/main" xmlns="" id="{DA8F0001-C2A7-41AC-B2D5-284A02B038F5}"/>
                </a:ext>
              </a:extLst>
            </p:cNvPr>
            <p:cNvSpPr txBox="1"/>
            <p:nvPr/>
          </p:nvSpPr>
          <p:spPr>
            <a:xfrm>
              <a:off x="4511023" y="863702"/>
              <a:ext cx="4427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>
                  <a:latin typeface="Arial" panose="020B0604020202020204" pitchFamily="34" charset="0"/>
                  <a:cs typeface="Arial" panose="020B0604020202020204" pitchFamily="34" charset="0"/>
                </a:rPr>
                <a:t>－</a:t>
              </a:r>
            </a:p>
          </p:txBody>
        </p:sp>
        <p:grpSp>
          <p:nvGrpSpPr>
            <p:cNvPr id="46" name="组合 45">
              <a:extLst>
                <a:ext uri="{FF2B5EF4-FFF2-40B4-BE49-F238E27FC236}">
                  <a16:creationId xmlns:a16="http://schemas.microsoft.com/office/drawing/2014/main" xmlns="" id="{95FF0C28-A61C-4D7D-B03E-A7306179F6FB}"/>
                </a:ext>
              </a:extLst>
            </p:cNvPr>
            <p:cNvGrpSpPr/>
            <p:nvPr/>
          </p:nvGrpSpPr>
          <p:grpSpPr>
            <a:xfrm>
              <a:off x="5079083" y="548680"/>
              <a:ext cx="531523" cy="1030155"/>
              <a:chOff x="2062614" y="2780928"/>
              <a:chExt cx="531523" cy="1030155"/>
            </a:xfrm>
          </p:grpSpPr>
          <p:sp>
            <p:nvSpPr>
              <p:cNvPr id="47" name="Rectangle 58">
                <a:extLst>
                  <a:ext uri="{FF2B5EF4-FFF2-40B4-BE49-F238E27FC236}">
                    <a16:creationId xmlns:a16="http://schemas.microsoft.com/office/drawing/2014/main" xmlns="" id="{AEAB7C36-F33A-4EF3-9CF7-8BB6D80258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3684" y="2780928"/>
                <a:ext cx="409384" cy="1030155"/>
              </a:xfrm>
              <a:prstGeom prst="rect">
                <a:avLst/>
              </a:prstGeom>
              <a:noFill/>
              <a:ln w="19050" algn="ctr">
                <a:noFill/>
                <a:miter lim="800000"/>
                <a:headEnd/>
                <a:tailEnd type="none" w="lg" len="lg"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2</a:t>
                </a:r>
              </a:p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9</a:t>
                </a:r>
              </a:p>
            </p:txBody>
          </p:sp>
          <p:cxnSp>
            <p:nvCxnSpPr>
              <p:cNvPr id="48" name="直接连接符 47">
                <a:extLst>
                  <a:ext uri="{FF2B5EF4-FFF2-40B4-BE49-F238E27FC236}">
                    <a16:creationId xmlns:a16="http://schemas.microsoft.com/office/drawing/2014/main" xmlns="" id="{6096E658-E1E1-4CA2-9700-549230612D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62614" y="3299304"/>
                <a:ext cx="531523" cy="0"/>
              </a:xfrm>
              <a:prstGeom prst="line">
                <a:avLst/>
              </a:prstGeom>
              <a:ln w="28575"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3" name="组合 52">
            <a:extLst>
              <a:ext uri="{FF2B5EF4-FFF2-40B4-BE49-F238E27FC236}">
                <a16:creationId xmlns:a16="http://schemas.microsoft.com/office/drawing/2014/main" xmlns="" id="{3EC013A5-753D-4F90-B4FC-CE2692B9EC00}"/>
              </a:ext>
            </a:extLst>
          </p:cNvPr>
          <p:cNvGrpSpPr/>
          <p:nvPr/>
        </p:nvGrpSpPr>
        <p:grpSpPr>
          <a:xfrm>
            <a:off x="5392811" y="1484784"/>
            <a:ext cx="1099583" cy="1030155"/>
            <a:chOff x="5701925" y="548680"/>
            <a:chExt cx="1099583" cy="1030155"/>
          </a:xfrm>
        </p:grpSpPr>
        <p:sp>
          <p:nvSpPr>
            <p:cNvPr id="49" name="文本框 48">
              <a:extLst>
                <a:ext uri="{FF2B5EF4-FFF2-40B4-BE49-F238E27FC236}">
                  <a16:creationId xmlns:a16="http://schemas.microsoft.com/office/drawing/2014/main" xmlns="" id="{8238B0BA-7FAE-4BC5-9158-E7E667ADBC3E}"/>
                </a:ext>
              </a:extLst>
            </p:cNvPr>
            <p:cNvSpPr txBox="1"/>
            <p:nvPr/>
          </p:nvSpPr>
          <p:spPr>
            <a:xfrm>
              <a:off x="5701925" y="863702"/>
              <a:ext cx="4427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>
                  <a:latin typeface="Arial" panose="020B0604020202020204" pitchFamily="34" charset="0"/>
                  <a:cs typeface="Arial" panose="020B0604020202020204" pitchFamily="34" charset="0"/>
                </a:rPr>
                <a:t>＋</a:t>
              </a:r>
            </a:p>
          </p:txBody>
        </p:sp>
        <p:grpSp>
          <p:nvGrpSpPr>
            <p:cNvPr id="50" name="组合 49">
              <a:extLst>
                <a:ext uri="{FF2B5EF4-FFF2-40B4-BE49-F238E27FC236}">
                  <a16:creationId xmlns:a16="http://schemas.microsoft.com/office/drawing/2014/main" xmlns="" id="{2E166A2C-F4B2-4E57-A45B-C2D432DDED8C}"/>
                </a:ext>
              </a:extLst>
            </p:cNvPr>
            <p:cNvGrpSpPr/>
            <p:nvPr/>
          </p:nvGrpSpPr>
          <p:grpSpPr>
            <a:xfrm>
              <a:off x="6269985" y="548680"/>
              <a:ext cx="531523" cy="1030155"/>
              <a:chOff x="2062614" y="2780928"/>
              <a:chExt cx="531523" cy="1030155"/>
            </a:xfrm>
          </p:grpSpPr>
          <p:sp>
            <p:nvSpPr>
              <p:cNvPr id="51" name="Rectangle 58">
                <a:extLst>
                  <a:ext uri="{FF2B5EF4-FFF2-40B4-BE49-F238E27FC236}">
                    <a16:creationId xmlns:a16="http://schemas.microsoft.com/office/drawing/2014/main" xmlns="" id="{DAC5055F-892A-4356-B39D-BD5C439E2C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3684" y="2780928"/>
                <a:ext cx="409384" cy="1030155"/>
              </a:xfrm>
              <a:prstGeom prst="rect">
                <a:avLst/>
              </a:prstGeom>
              <a:noFill/>
              <a:ln w="19050" algn="ctr">
                <a:noFill/>
                <a:miter lim="800000"/>
                <a:headEnd/>
                <a:tailEnd type="none" w="lg" len="lg"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1</a:t>
                </a:r>
              </a:p>
              <a:p>
                <a:pPr algn="ctr">
                  <a:lnSpc>
                    <a:spcPct val="95000"/>
                  </a:lnSpc>
                </a:pPr>
                <a:r>
                  <a:rPr lang="en-US" altLang="zh-CN" sz="3200" dirty="0">
                    <a:latin typeface="Arial" panose="020B0604020202020204" pitchFamily="34" charset="0"/>
                    <a:ea typeface="楷体_GB2312" pitchFamily="49" charset="-122"/>
                    <a:cs typeface="Arial" panose="020B0604020202020204" pitchFamily="34" charset="0"/>
                  </a:rPr>
                  <a:t>4</a:t>
                </a:r>
              </a:p>
            </p:txBody>
          </p:sp>
          <p:cxnSp>
            <p:nvCxnSpPr>
              <p:cNvPr id="52" name="直接连接符 51">
                <a:extLst>
                  <a:ext uri="{FF2B5EF4-FFF2-40B4-BE49-F238E27FC236}">
                    <a16:creationId xmlns:a16="http://schemas.microsoft.com/office/drawing/2014/main" xmlns="" id="{0C4A8F32-3BD8-4A2B-865F-F7AEED6B17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62614" y="3299304"/>
                <a:ext cx="531523" cy="0"/>
              </a:xfrm>
              <a:prstGeom prst="line">
                <a:avLst/>
              </a:prstGeom>
              <a:ln w="28575"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55" name="稻壳儿春秋广告/盗版必究        原创来源：http://chn.docer.com/works?userid=199329941#!/work_time" descr="图片包含 运输&#10;&#10;已生成高可信度的说明">
            <a:extLst>
              <a:ext uri="{FF2B5EF4-FFF2-40B4-BE49-F238E27FC236}">
                <a16:creationId xmlns:a16="http://schemas.microsoft.com/office/drawing/2014/main" xmlns="" id="{53BD97A1-2F33-4DC6-A9C2-22846DAE44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0" y="19307"/>
            <a:ext cx="2809569" cy="1295920"/>
          </a:xfrm>
          <a:prstGeom prst="rect">
            <a:avLst/>
          </a:prstGeom>
        </p:spPr>
      </p:pic>
      <p:sp>
        <p:nvSpPr>
          <p:cNvPr id="57" name="文本框 56">
            <a:extLst>
              <a:ext uri="{FF2B5EF4-FFF2-40B4-BE49-F238E27FC236}">
                <a16:creationId xmlns:a16="http://schemas.microsoft.com/office/drawing/2014/main" xmlns="" id="{9D007160-7932-4DE6-99CA-C716DDDE7B99}"/>
              </a:ext>
            </a:extLst>
          </p:cNvPr>
          <p:cNvSpPr txBox="1"/>
          <p:nvPr/>
        </p:nvSpPr>
        <p:spPr>
          <a:xfrm>
            <a:off x="3337162" y="2775150"/>
            <a:ext cx="4427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＝</a:t>
            </a:r>
          </a:p>
        </p:txBody>
      </p:sp>
      <p:grpSp>
        <p:nvGrpSpPr>
          <p:cNvPr id="58" name="组合 57">
            <a:extLst>
              <a:ext uri="{FF2B5EF4-FFF2-40B4-BE49-F238E27FC236}">
                <a16:creationId xmlns:a16="http://schemas.microsoft.com/office/drawing/2014/main" xmlns="" id="{F5CFCEFB-B8F0-470F-B134-89E176A8FD10}"/>
              </a:ext>
            </a:extLst>
          </p:cNvPr>
          <p:cNvGrpSpPr/>
          <p:nvPr/>
        </p:nvGrpSpPr>
        <p:grpSpPr>
          <a:xfrm>
            <a:off x="3789078" y="2488680"/>
            <a:ext cx="531523" cy="1030155"/>
            <a:chOff x="2062614" y="2780928"/>
            <a:chExt cx="531523" cy="1030155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xmlns="" id="{86C2EF9B-E889-4570-BCE6-8EC2315E25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3684" y="2780928"/>
              <a:ext cx="409384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4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4</a:t>
              </a:r>
            </a:p>
          </p:txBody>
        </p:sp>
        <p:cxnSp>
          <p:nvCxnSpPr>
            <p:cNvPr id="60" name="直接连接符 59">
              <a:extLst>
                <a:ext uri="{FF2B5EF4-FFF2-40B4-BE49-F238E27FC236}">
                  <a16:creationId xmlns:a16="http://schemas.microsoft.com/office/drawing/2014/main" xmlns="" id="{0ED572E1-28C5-49C4-A3F1-A8C41CA197F1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文本框 65">
            <a:extLst>
              <a:ext uri="{FF2B5EF4-FFF2-40B4-BE49-F238E27FC236}">
                <a16:creationId xmlns:a16="http://schemas.microsoft.com/office/drawing/2014/main" xmlns="" id="{25E1749E-185D-4674-912E-B410DFBD1E0B}"/>
              </a:ext>
            </a:extLst>
          </p:cNvPr>
          <p:cNvSpPr txBox="1"/>
          <p:nvPr/>
        </p:nvSpPr>
        <p:spPr>
          <a:xfrm>
            <a:off x="4420262" y="2813482"/>
            <a:ext cx="442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－</a:t>
            </a:r>
          </a:p>
        </p:txBody>
      </p:sp>
      <p:grpSp>
        <p:nvGrpSpPr>
          <p:cNvPr id="67" name="组合 66">
            <a:extLst>
              <a:ext uri="{FF2B5EF4-FFF2-40B4-BE49-F238E27FC236}">
                <a16:creationId xmlns:a16="http://schemas.microsoft.com/office/drawing/2014/main" xmlns="" id="{3283CF37-6369-4D80-854D-36B7595D2FF6}"/>
              </a:ext>
            </a:extLst>
          </p:cNvPr>
          <p:cNvGrpSpPr/>
          <p:nvPr/>
        </p:nvGrpSpPr>
        <p:grpSpPr>
          <a:xfrm>
            <a:off x="4988322" y="2498460"/>
            <a:ext cx="531523" cy="1030155"/>
            <a:chOff x="2062614" y="2780928"/>
            <a:chExt cx="531523" cy="1030155"/>
          </a:xfrm>
        </p:grpSpPr>
        <p:sp>
          <p:nvSpPr>
            <p:cNvPr id="68" name="Rectangle 58">
              <a:extLst>
                <a:ext uri="{FF2B5EF4-FFF2-40B4-BE49-F238E27FC236}">
                  <a16:creationId xmlns:a16="http://schemas.microsoft.com/office/drawing/2014/main" xmlns="" id="{DEE24EDD-DDC5-4679-97A5-D2EFF76C6E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3684" y="2780928"/>
              <a:ext cx="409384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2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9</a:t>
              </a:r>
            </a:p>
          </p:txBody>
        </p:sp>
        <p:cxnSp>
          <p:nvCxnSpPr>
            <p:cNvPr id="69" name="直接连接符 68">
              <a:extLst>
                <a:ext uri="{FF2B5EF4-FFF2-40B4-BE49-F238E27FC236}">
                  <a16:creationId xmlns:a16="http://schemas.microsoft.com/office/drawing/2014/main" xmlns="" id="{1C78AA71-1E1B-4314-A471-904E02D645AC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文本框 69">
            <a:extLst>
              <a:ext uri="{FF2B5EF4-FFF2-40B4-BE49-F238E27FC236}">
                <a16:creationId xmlns:a16="http://schemas.microsoft.com/office/drawing/2014/main" xmlns="" id="{796C36C7-2F01-40CE-ADC7-04B597F8890C}"/>
              </a:ext>
            </a:extLst>
          </p:cNvPr>
          <p:cNvSpPr txBox="1"/>
          <p:nvPr/>
        </p:nvSpPr>
        <p:spPr>
          <a:xfrm>
            <a:off x="3337162" y="3833109"/>
            <a:ext cx="4427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＝</a:t>
            </a:r>
          </a:p>
        </p:txBody>
      </p:sp>
      <p:sp>
        <p:nvSpPr>
          <p:cNvPr id="72" name="Rectangle 58">
            <a:extLst>
              <a:ext uri="{FF2B5EF4-FFF2-40B4-BE49-F238E27FC236}">
                <a16:creationId xmlns:a16="http://schemas.microsoft.com/office/drawing/2014/main" xmlns="" id="{F51E6C42-1C62-4446-850A-392C057BF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4655" y="3729363"/>
            <a:ext cx="495946" cy="737767"/>
          </a:xfrm>
          <a:prstGeom prst="rect">
            <a:avLst/>
          </a:prstGeom>
          <a:noFill/>
          <a:ln w="190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altLang="zh-CN" sz="4400" dirty="0">
                <a:latin typeface="Arial" panose="020B0604020202020204" pitchFamily="34" charset="0"/>
                <a:ea typeface="楷体_GB2312" pitchFamily="49" charset="-122"/>
                <a:cs typeface="Arial" panose="020B0604020202020204" pitchFamily="34" charset="0"/>
              </a:rPr>
              <a:t>1</a:t>
            </a:r>
          </a:p>
        </p:txBody>
      </p:sp>
      <p:sp>
        <p:nvSpPr>
          <p:cNvPr id="74" name="文本框 73">
            <a:extLst>
              <a:ext uri="{FF2B5EF4-FFF2-40B4-BE49-F238E27FC236}">
                <a16:creationId xmlns:a16="http://schemas.microsoft.com/office/drawing/2014/main" xmlns="" id="{E5669DFC-F5A9-4E2C-A163-AC07056CADA9}"/>
              </a:ext>
            </a:extLst>
          </p:cNvPr>
          <p:cNvSpPr txBox="1"/>
          <p:nvPr/>
        </p:nvSpPr>
        <p:spPr>
          <a:xfrm>
            <a:off x="4420262" y="3871441"/>
            <a:ext cx="442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－</a:t>
            </a:r>
          </a:p>
        </p:txBody>
      </p:sp>
      <p:grpSp>
        <p:nvGrpSpPr>
          <p:cNvPr id="75" name="组合 74">
            <a:extLst>
              <a:ext uri="{FF2B5EF4-FFF2-40B4-BE49-F238E27FC236}">
                <a16:creationId xmlns:a16="http://schemas.microsoft.com/office/drawing/2014/main" xmlns="" id="{77335EEF-DA8C-41CA-84CC-3D5CF2373B37}"/>
              </a:ext>
            </a:extLst>
          </p:cNvPr>
          <p:cNvGrpSpPr/>
          <p:nvPr/>
        </p:nvGrpSpPr>
        <p:grpSpPr>
          <a:xfrm>
            <a:off x="4988322" y="3556419"/>
            <a:ext cx="531523" cy="1030155"/>
            <a:chOff x="2062614" y="2780928"/>
            <a:chExt cx="531523" cy="1030155"/>
          </a:xfrm>
        </p:grpSpPr>
        <p:sp>
          <p:nvSpPr>
            <p:cNvPr id="76" name="Rectangle 58">
              <a:extLst>
                <a:ext uri="{FF2B5EF4-FFF2-40B4-BE49-F238E27FC236}">
                  <a16:creationId xmlns:a16="http://schemas.microsoft.com/office/drawing/2014/main" xmlns="" id="{931137C0-C8DF-4F0F-9737-4214E4FA04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3684" y="2780928"/>
              <a:ext cx="409384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2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9</a:t>
              </a:r>
            </a:p>
          </p:txBody>
        </p:sp>
        <p:cxnSp>
          <p:nvCxnSpPr>
            <p:cNvPr id="77" name="直接连接符 76">
              <a:extLst>
                <a:ext uri="{FF2B5EF4-FFF2-40B4-BE49-F238E27FC236}">
                  <a16:creationId xmlns:a16="http://schemas.microsoft.com/office/drawing/2014/main" xmlns="" id="{334A3B08-B805-4A9E-BEFF-A9B04332D5BD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文本框 77">
            <a:extLst>
              <a:ext uri="{FF2B5EF4-FFF2-40B4-BE49-F238E27FC236}">
                <a16:creationId xmlns:a16="http://schemas.microsoft.com/office/drawing/2014/main" xmlns="" id="{ED56AB65-A1EB-4C56-B729-D8A0FF35A8F6}"/>
              </a:ext>
            </a:extLst>
          </p:cNvPr>
          <p:cNvSpPr txBox="1"/>
          <p:nvPr/>
        </p:nvSpPr>
        <p:spPr>
          <a:xfrm>
            <a:off x="3337162" y="4964365"/>
            <a:ext cx="442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＝</a:t>
            </a:r>
          </a:p>
        </p:txBody>
      </p:sp>
      <p:grpSp>
        <p:nvGrpSpPr>
          <p:cNvPr id="79" name="组合 78">
            <a:extLst>
              <a:ext uri="{FF2B5EF4-FFF2-40B4-BE49-F238E27FC236}">
                <a16:creationId xmlns:a16="http://schemas.microsoft.com/office/drawing/2014/main" xmlns="" id="{B31C2C29-7EBE-43DE-A676-B2F940A2AC3F}"/>
              </a:ext>
            </a:extLst>
          </p:cNvPr>
          <p:cNvGrpSpPr/>
          <p:nvPr/>
        </p:nvGrpSpPr>
        <p:grpSpPr>
          <a:xfrm>
            <a:off x="3789078" y="4616994"/>
            <a:ext cx="531523" cy="1030155"/>
            <a:chOff x="2062614" y="2780928"/>
            <a:chExt cx="531523" cy="1030155"/>
          </a:xfrm>
        </p:grpSpPr>
        <p:sp>
          <p:nvSpPr>
            <p:cNvPr id="80" name="Rectangle 58">
              <a:extLst>
                <a:ext uri="{FF2B5EF4-FFF2-40B4-BE49-F238E27FC236}">
                  <a16:creationId xmlns:a16="http://schemas.microsoft.com/office/drawing/2014/main" xmlns="" id="{D383D838-944E-43CF-B2D0-20675C97B9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3684" y="2780928"/>
              <a:ext cx="409384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9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9</a:t>
              </a:r>
            </a:p>
          </p:txBody>
        </p:sp>
        <p:cxnSp>
          <p:nvCxnSpPr>
            <p:cNvPr id="81" name="直接连接符 80">
              <a:extLst>
                <a:ext uri="{FF2B5EF4-FFF2-40B4-BE49-F238E27FC236}">
                  <a16:creationId xmlns:a16="http://schemas.microsoft.com/office/drawing/2014/main" xmlns="" id="{69495794-F6D8-4CC4-A9DB-283D83700857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" name="文本框 81">
            <a:extLst>
              <a:ext uri="{FF2B5EF4-FFF2-40B4-BE49-F238E27FC236}">
                <a16:creationId xmlns:a16="http://schemas.microsoft.com/office/drawing/2014/main" xmlns="" id="{DC0133A0-F5F5-46C0-81A9-44F13ADFE71F}"/>
              </a:ext>
            </a:extLst>
          </p:cNvPr>
          <p:cNvSpPr txBox="1"/>
          <p:nvPr/>
        </p:nvSpPr>
        <p:spPr>
          <a:xfrm>
            <a:off x="4420262" y="4941796"/>
            <a:ext cx="442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－</a:t>
            </a:r>
          </a:p>
        </p:txBody>
      </p:sp>
      <p:grpSp>
        <p:nvGrpSpPr>
          <p:cNvPr id="83" name="组合 82">
            <a:extLst>
              <a:ext uri="{FF2B5EF4-FFF2-40B4-BE49-F238E27FC236}">
                <a16:creationId xmlns:a16="http://schemas.microsoft.com/office/drawing/2014/main" xmlns="" id="{A784AA24-37E7-40B0-ACB0-8D9905D81097}"/>
              </a:ext>
            </a:extLst>
          </p:cNvPr>
          <p:cNvGrpSpPr/>
          <p:nvPr/>
        </p:nvGrpSpPr>
        <p:grpSpPr>
          <a:xfrm>
            <a:off x="4988322" y="4626774"/>
            <a:ext cx="531523" cy="1030155"/>
            <a:chOff x="2062614" y="2780928"/>
            <a:chExt cx="531523" cy="1030155"/>
          </a:xfrm>
        </p:grpSpPr>
        <p:sp>
          <p:nvSpPr>
            <p:cNvPr id="84" name="Rectangle 58">
              <a:extLst>
                <a:ext uri="{FF2B5EF4-FFF2-40B4-BE49-F238E27FC236}">
                  <a16:creationId xmlns:a16="http://schemas.microsoft.com/office/drawing/2014/main" xmlns="" id="{58ABC3C5-A75B-4DD1-BEC8-F8C5B540C4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3684" y="2780928"/>
              <a:ext cx="409384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2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9</a:t>
              </a:r>
            </a:p>
          </p:txBody>
        </p:sp>
        <p:cxnSp>
          <p:nvCxnSpPr>
            <p:cNvPr id="85" name="直接连接符 84">
              <a:extLst>
                <a:ext uri="{FF2B5EF4-FFF2-40B4-BE49-F238E27FC236}">
                  <a16:creationId xmlns:a16="http://schemas.microsoft.com/office/drawing/2014/main" xmlns="" id="{A7FCA5DC-63A2-4B38-B8FE-ACA3D0830BE0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6" name="文本框 85">
            <a:extLst>
              <a:ext uri="{FF2B5EF4-FFF2-40B4-BE49-F238E27FC236}">
                <a16:creationId xmlns:a16="http://schemas.microsoft.com/office/drawing/2014/main" xmlns="" id="{026E3693-B445-4228-9C14-E2CF298E583A}"/>
              </a:ext>
            </a:extLst>
          </p:cNvPr>
          <p:cNvSpPr txBox="1"/>
          <p:nvPr/>
        </p:nvSpPr>
        <p:spPr>
          <a:xfrm>
            <a:off x="3337162" y="5947189"/>
            <a:ext cx="442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＝</a:t>
            </a:r>
          </a:p>
        </p:txBody>
      </p:sp>
      <p:grpSp>
        <p:nvGrpSpPr>
          <p:cNvPr id="87" name="组合 86">
            <a:extLst>
              <a:ext uri="{FF2B5EF4-FFF2-40B4-BE49-F238E27FC236}">
                <a16:creationId xmlns:a16="http://schemas.microsoft.com/office/drawing/2014/main" xmlns="" id="{B3129466-2E9B-4443-B603-89C168791A3E}"/>
              </a:ext>
            </a:extLst>
          </p:cNvPr>
          <p:cNvGrpSpPr/>
          <p:nvPr/>
        </p:nvGrpSpPr>
        <p:grpSpPr>
          <a:xfrm>
            <a:off x="3789078" y="5599818"/>
            <a:ext cx="531523" cy="1030155"/>
            <a:chOff x="2062614" y="2780928"/>
            <a:chExt cx="531523" cy="1030155"/>
          </a:xfrm>
        </p:grpSpPr>
        <p:sp>
          <p:nvSpPr>
            <p:cNvPr id="88" name="Rectangle 58">
              <a:extLst>
                <a:ext uri="{FF2B5EF4-FFF2-40B4-BE49-F238E27FC236}">
                  <a16:creationId xmlns:a16="http://schemas.microsoft.com/office/drawing/2014/main" xmlns="" id="{67C1072D-CD81-4945-8375-8872CFA5B4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3684" y="2780928"/>
              <a:ext cx="409384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7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9</a:t>
              </a:r>
            </a:p>
          </p:txBody>
        </p:sp>
        <p:cxnSp>
          <p:nvCxnSpPr>
            <p:cNvPr id="89" name="直接连接符 88">
              <a:extLst>
                <a:ext uri="{FF2B5EF4-FFF2-40B4-BE49-F238E27FC236}">
                  <a16:creationId xmlns:a16="http://schemas.microsoft.com/office/drawing/2014/main" xmlns="" id="{CE09BF8F-8B8D-43FF-AB4A-686A9C71CA15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文本框 89">
            <a:extLst>
              <a:ext uri="{FF2B5EF4-FFF2-40B4-BE49-F238E27FC236}">
                <a16:creationId xmlns:a16="http://schemas.microsoft.com/office/drawing/2014/main" xmlns="" id="{1315FA94-A9EA-40B3-9125-4BDA3947BE4E}"/>
              </a:ext>
            </a:extLst>
          </p:cNvPr>
          <p:cNvSpPr txBox="1"/>
          <p:nvPr/>
        </p:nvSpPr>
        <p:spPr>
          <a:xfrm rot="1324750">
            <a:off x="6313354" y="602001"/>
            <a:ext cx="3147015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zh-CN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latin typeface="Arial Black" panose="020B0A04020102020204" pitchFamily="34" charset="0"/>
              </a:rPr>
              <a:t>Challenge </a:t>
            </a:r>
            <a:endParaRPr lang="zh-CN" altLang="en-US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66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.00046 L 0.03264 -0.04005 C 0.03959 -0.04908 0.04983 -0.05394 0.06059 -0.05394 C 0.07292 -0.05394 0.08264 -0.04908 0.08959 -0.04005 L 0.1224 0.00046 " pathEditMode="relative" rAng="0" ptsTypes="AAAAA">
                                      <p:cBhvr>
                                        <p:cTn id="37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11" y="-2731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8 0.00046 L -0.03212 -0.04005 C -0.03924 -0.04908 -0.05 -0.05394 -0.06111 -0.05394 C -0.07379 -0.05394 -0.08403 -0.04908 -0.09115 -0.04005 L -0.12518 0.00046 " pathEditMode="relative" rAng="0" ptsTypes="AAAAA">
                                      <p:cBhvr>
                                        <p:cTn id="39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72" y="-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7" grpId="0"/>
      <p:bldP spid="41" grpId="0"/>
      <p:bldP spid="57" grpId="0"/>
      <p:bldP spid="66" grpId="0"/>
      <p:bldP spid="70" grpId="0"/>
      <p:bldP spid="72" grpId="0"/>
      <p:bldP spid="74" grpId="0"/>
      <p:bldP spid="78" grpId="0"/>
      <p:bldP spid="82" grpId="0"/>
      <p:bldP spid="8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稻壳儿春秋广告/盗版必究        原创来源：http://chn.docer.com/works?userid=199329941#!/work_time" descr="图片包含 运输&#10;&#10;已生成高可信度的说明">
            <a:extLst>
              <a:ext uri="{FF2B5EF4-FFF2-40B4-BE49-F238E27FC236}">
                <a16:creationId xmlns:a16="http://schemas.microsoft.com/office/drawing/2014/main" xmlns="" id="{5732B82C-F4C2-4292-B209-3026B73CA9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0" y="19307"/>
            <a:ext cx="2809569" cy="1295920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xmlns="" id="{D415F25F-93C5-4625-B28C-094D102287D7}"/>
              </a:ext>
            </a:extLst>
          </p:cNvPr>
          <p:cNvSpPr txBox="1"/>
          <p:nvPr/>
        </p:nvSpPr>
        <p:spPr>
          <a:xfrm rot="1324750">
            <a:off x="6313354" y="602001"/>
            <a:ext cx="3147015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zh-CN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latin typeface="Arial Black" panose="020B0A04020102020204" pitchFamily="34" charset="0"/>
              </a:rPr>
              <a:t>Challenge </a:t>
            </a:r>
            <a:endParaRPr lang="zh-CN" altLang="en-US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Rectangle 58">
            <a:extLst>
              <a:ext uri="{FF2B5EF4-FFF2-40B4-BE49-F238E27FC236}">
                <a16:creationId xmlns:a16="http://schemas.microsoft.com/office/drawing/2014/main" xmlns="" id="{1D053D7A-BCC4-445C-BBFC-EE18F3BBA8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296" y="2299579"/>
            <a:ext cx="438238" cy="620812"/>
          </a:xfrm>
          <a:prstGeom prst="rect">
            <a:avLst/>
          </a:prstGeom>
          <a:noFill/>
          <a:ln w="190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altLang="zh-CN" sz="3600" dirty="0">
                <a:latin typeface="Arial" panose="020B0604020202020204" pitchFamily="34" charset="0"/>
                <a:ea typeface="楷体_GB2312" pitchFamily="49" charset="-122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xmlns="" id="{7AA06CC1-E1AA-4C97-A413-6AD9463235B3}"/>
              </a:ext>
            </a:extLst>
          </p:cNvPr>
          <p:cNvSpPr txBox="1"/>
          <p:nvPr/>
        </p:nvSpPr>
        <p:spPr>
          <a:xfrm>
            <a:off x="621722" y="2224454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b="1" dirty="0"/>
              <a:t>=</a:t>
            </a:r>
            <a:endParaRPr lang="zh-CN" altLang="en-US" sz="3600" b="1" dirty="0"/>
          </a:p>
        </p:txBody>
      </p:sp>
      <p:grpSp>
        <p:nvGrpSpPr>
          <p:cNvPr id="17" name="组合 16">
            <a:extLst>
              <a:ext uri="{FF2B5EF4-FFF2-40B4-BE49-F238E27FC236}">
                <a16:creationId xmlns:a16="http://schemas.microsoft.com/office/drawing/2014/main" xmlns="" id="{C918E448-130B-4746-87CC-655E788EC043}"/>
              </a:ext>
            </a:extLst>
          </p:cNvPr>
          <p:cNvGrpSpPr/>
          <p:nvPr/>
        </p:nvGrpSpPr>
        <p:grpSpPr>
          <a:xfrm>
            <a:off x="1037505" y="2581155"/>
            <a:ext cx="531523" cy="628866"/>
            <a:chOff x="2062614" y="3299304"/>
            <a:chExt cx="531523" cy="628866"/>
          </a:xfrm>
        </p:grpSpPr>
        <p:sp>
          <p:nvSpPr>
            <p:cNvPr id="18" name="Rectangle 58">
              <a:extLst>
                <a:ext uri="{FF2B5EF4-FFF2-40B4-BE49-F238E27FC236}">
                  <a16:creationId xmlns:a16="http://schemas.microsoft.com/office/drawing/2014/main" xmlns="" id="{5A78FBA8-6B22-49C7-84F4-634A2EA77B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9736" y="3307358"/>
              <a:ext cx="438238" cy="620812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600" dirty="0">
                  <a:solidFill>
                    <a:srgbClr val="FF0000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8</a:t>
              </a:r>
            </a:p>
          </p:txBody>
        </p:sp>
        <p:cxnSp>
          <p:nvCxnSpPr>
            <p:cNvPr id="19" name="直接连接符 18">
              <a:extLst>
                <a:ext uri="{FF2B5EF4-FFF2-40B4-BE49-F238E27FC236}">
                  <a16:creationId xmlns:a16="http://schemas.microsoft.com/office/drawing/2014/main" xmlns="" id="{066158DF-8C64-4EC8-ABE9-BA7A98B1E910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Rectangle 58">
            <a:extLst>
              <a:ext uri="{FF2B5EF4-FFF2-40B4-BE49-F238E27FC236}">
                <a16:creationId xmlns:a16="http://schemas.microsoft.com/office/drawing/2014/main" xmlns="" id="{EA623A90-F81E-4FA3-8D53-C0815CEFE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086" y="2018412"/>
            <a:ext cx="438238" cy="620812"/>
          </a:xfrm>
          <a:prstGeom prst="rect">
            <a:avLst/>
          </a:prstGeom>
          <a:noFill/>
          <a:ln w="190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altLang="zh-CN" sz="3600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1" name="Rectangle 58">
            <a:extLst>
              <a:ext uri="{FF2B5EF4-FFF2-40B4-BE49-F238E27FC236}">
                <a16:creationId xmlns:a16="http://schemas.microsoft.com/office/drawing/2014/main" xmlns="" id="{356BE7EB-BD52-413C-9329-63B5209A5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332" y="2128146"/>
            <a:ext cx="495946" cy="737767"/>
          </a:xfrm>
          <a:prstGeom prst="rect">
            <a:avLst/>
          </a:prstGeom>
          <a:noFill/>
          <a:ln w="190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altLang="zh-CN" sz="4400" dirty="0">
                <a:latin typeface="Arial" panose="020B0604020202020204" pitchFamily="34" charset="0"/>
                <a:ea typeface="楷体_GB2312" pitchFamily="49" charset="-122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xmlns="" id="{87BBDF4B-E81C-4E76-8661-FD24B16F4678}"/>
              </a:ext>
            </a:extLst>
          </p:cNvPr>
          <p:cNvSpPr txBox="1"/>
          <p:nvPr/>
        </p:nvSpPr>
        <p:spPr>
          <a:xfrm>
            <a:off x="2317700" y="2136316"/>
            <a:ext cx="6479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/>
              <a:t>－</a:t>
            </a:r>
          </a:p>
        </p:txBody>
      </p:sp>
      <p:grpSp>
        <p:nvGrpSpPr>
          <p:cNvPr id="23" name="组合 22">
            <a:extLst>
              <a:ext uri="{FF2B5EF4-FFF2-40B4-BE49-F238E27FC236}">
                <a16:creationId xmlns:a16="http://schemas.microsoft.com/office/drawing/2014/main" xmlns="" id="{E6635D02-40D9-475B-8A20-C9E32071258D}"/>
              </a:ext>
            </a:extLst>
          </p:cNvPr>
          <p:cNvGrpSpPr/>
          <p:nvPr/>
        </p:nvGrpSpPr>
        <p:grpSpPr>
          <a:xfrm>
            <a:off x="4500252" y="2452823"/>
            <a:ext cx="531523" cy="628866"/>
            <a:chOff x="2062614" y="3299304"/>
            <a:chExt cx="531523" cy="628866"/>
          </a:xfrm>
        </p:grpSpPr>
        <p:sp>
          <p:nvSpPr>
            <p:cNvPr id="24" name="Rectangle 58">
              <a:extLst>
                <a:ext uri="{FF2B5EF4-FFF2-40B4-BE49-F238E27FC236}">
                  <a16:creationId xmlns:a16="http://schemas.microsoft.com/office/drawing/2014/main" xmlns="" id="{55B709D5-F0DA-4320-9DBF-CF75B2FDDE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9736" y="3307358"/>
              <a:ext cx="438238" cy="620812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6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8</a:t>
              </a:r>
            </a:p>
          </p:txBody>
        </p:sp>
        <p:cxnSp>
          <p:nvCxnSpPr>
            <p:cNvPr id="25" name="直接连接符 24">
              <a:extLst>
                <a:ext uri="{FF2B5EF4-FFF2-40B4-BE49-F238E27FC236}">
                  <a16:creationId xmlns:a16="http://schemas.microsoft.com/office/drawing/2014/main" xmlns="" id="{334DB22A-E3A4-4765-9539-031F6902EC9B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58">
            <a:extLst>
              <a:ext uri="{FF2B5EF4-FFF2-40B4-BE49-F238E27FC236}">
                <a16:creationId xmlns:a16="http://schemas.microsoft.com/office/drawing/2014/main" xmlns="" id="{D2DF54B1-7A6B-4344-A904-63676D7FBF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6894" y="1870671"/>
            <a:ext cx="438238" cy="620812"/>
          </a:xfrm>
          <a:prstGeom prst="rect">
            <a:avLst/>
          </a:prstGeom>
          <a:noFill/>
          <a:ln w="19050" algn="ctr">
            <a:noFill/>
            <a:miter lim="800000"/>
            <a:headEnd/>
            <a:tailEnd type="none" w="lg" len="lg"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altLang="zh-CN" sz="3600" dirty="0">
                <a:latin typeface="Arial" panose="020B0604020202020204" pitchFamily="34" charset="0"/>
                <a:ea typeface="楷体_GB2312" pitchFamily="49" charset="-122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xmlns="" id="{6DFE14D9-6BD3-4055-97B3-62A268B363C2}"/>
              </a:ext>
            </a:extLst>
          </p:cNvPr>
          <p:cNvSpPr txBox="1"/>
          <p:nvPr/>
        </p:nvSpPr>
        <p:spPr>
          <a:xfrm>
            <a:off x="3919440" y="2136316"/>
            <a:ext cx="6479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/>
              <a:t>－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xmlns="" id="{F34031A1-AF90-4E24-8E19-54256AEF8922}"/>
              </a:ext>
            </a:extLst>
          </p:cNvPr>
          <p:cNvSpPr txBox="1"/>
          <p:nvPr/>
        </p:nvSpPr>
        <p:spPr>
          <a:xfrm>
            <a:off x="2848298" y="2107289"/>
            <a:ext cx="13067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b="1" dirty="0"/>
              <a:t>(        )</a:t>
            </a:r>
            <a:endParaRPr lang="zh-CN" altLang="en-US" sz="3600" b="1" dirty="0"/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xmlns="" id="{13413871-7A1F-458B-B31A-49927A152786}"/>
              </a:ext>
            </a:extLst>
          </p:cNvPr>
          <p:cNvSpPr txBox="1"/>
          <p:nvPr/>
        </p:nvSpPr>
        <p:spPr>
          <a:xfrm>
            <a:off x="5149229" y="2136316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b="1" dirty="0"/>
              <a:t>=</a:t>
            </a:r>
            <a:endParaRPr lang="zh-CN" altLang="en-US" sz="3600" b="1" dirty="0"/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xmlns="" id="{43055A43-F202-44B6-B559-5084E3E5E4D5}"/>
              </a:ext>
            </a:extLst>
          </p:cNvPr>
          <p:cNvSpPr txBox="1"/>
          <p:nvPr/>
        </p:nvSpPr>
        <p:spPr>
          <a:xfrm>
            <a:off x="5582162" y="2014955"/>
            <a:ext cx="4972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800" dirty="0"/>
              <a:t>0</a:t>
            </a:r>
            <a:endParaRPr lang="zh-CN" altLang="en-US" sz="4800" dirty="0"/>
          </a:p>
        </p:txBody>
      </p:sp>
      <p:grpSp>
        <p:nvGrpSpPr>
          <p:cNvPr id="36" name="组合 35">
            <a:extLst>
              <a:ext uri="{FF2B5EF4-FFF2-40B4-BE49-F238E27FC236}">
                <a16:creationId xmlns:a16="http://schemas.microsoft.com/office/drawing/2014/main" xmlns="" id="{EDBAAA2F-E7A9-4985-86AB-372E8906B15A}"/>
              </a:ext>
            </a:extLst>
          </p:cNvPr>
          <p:cNvGrpSpPr/>
          <p:nvPr/>
        </p:nvGrpSpPr>
        <p:grpSpPr>
          <a:xfrm>
            <a:off x="1978096" y="3651802"/>
            <a:ext cx="531523" cy="628866"/>
            <a:chOff x="2062614" y="3299304"/>
            <a:chExt cx="531523" cy="628866"/>
          </a:xfrm>
        </p:grpSpPr>
        <p:sp>
          <p:nvSpPr>
            <p:cNvPr id="37" name="Rectangle 58">
              <a:extLst>
                <a:ext uri="{FF2B5EF4-FFF2-40B4-BE49-F238E27FC236}">
                  <a16:creationId xmlns:a16="http://schemas.microsoft.com/office/drawing/2014/main" xmlns="" id="{0A7CFBF0-4E56-42EA-B01F-186E600C31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9736" y="3307358"/>
              <a:ext cx="438238" cy="620812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600" dirty="0">
                  <a:solidFill>
                    <a:srgbClr val="FF0000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8</a:t>
              </a:r>
            </a:p>
          </p:txBody>
        </p:sp>
        <p:cxnSp>
          <p:nvCxnSpPr>
            <p:cNvPr id="38" name="直接连接符 37">
              <a:extLst>
                <a:ext uri="{FF2B5EF4-FFF2-40B4-BE49-F238E27FC236}">
                  <a16:creationId xmlns:a16="http://schemas.microsoft.com/office/drawing/2014/main" xmlns="" id="{6446DA34-2C89-4494-AE06-40E701C93AFC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ectangle 58">
            <a:extLst>
              <a:ext uri="{FF2B5EF4-FFF2-40B4-BE49-F238E27FC236}">
                <a16:creationId xmlns:a16="http://schemas.microsoft.com/office/drawing/2014/main" xmlns="" id="{15ABDB39-BCAE-4098-B226-16DA4CD84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677" y="3089059"/>
            <a:ext cx="438238" cy="620812"/>
          </a:xfrm>
          <a:prstGeom prst="rect">
            <a:avLst/>
          </a:prstGeom>
          <a:noFill/>
          <a:ln w="190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altLang="zh-CN" sz="3600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  <a:cs typeface="Arial" panose="020B0604020202020204" pitchFamily="34" charset="0"/>
              </a:rPr>
              <a:t>8</a:t>
            </a: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xmlns="" id="{BDFDE2B5-B2BB-4DEC-A503-A043C6A5F3A9}"/>
              </a:ext>
            </a:extLst>
          </p:cNvPr>
          <p:cNvSpPr txBox="1"/>
          <p:nvPr/>
        </p:nvSpPr>
        <p:spPr>
          <a:xfrm>
            <a:off x="2524331" y="3365718"/>
            <a:ext cx="6479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/>
              <a:t>－</a:t>
            </a:r>
          </a:p>
        </p:txBody>
      </p:sp>
      <p:grpSp>
        <p:nvGrpSpPr>
          <p:cNvPr id="47" name="组合 46">
            <a:extLst>
              <a:ext uri="{FF2B5EF4-FFF2-40B4-BE49-F238E27FC236}">
                <a16:creationId xmlns:a16="http://schemas.microsoft.com/office/drawing/2014/main" xmlns="" id="{1996FFD1-D92B-4908-A42A-835501AF9F65}"/>
              </a:ext>
            </a:extLst>
          </p:cNvPr>
          <p:cNvGrpSpPr/>
          <p:nvPr/>
        </p:nvGrpSpPr>
        <p:grpSpPr>
          <a:xfrm>
            <a:off x="4706883" y="3682225"/>
            <a:ext cx="531523" cy="628866"/>
            <a:chOff x="2062614" y="3299304"/>
            <a:chExt cx="531523" cy="628866"/>
          </a:xfrm>
        </p:grpSpPr>
        <p:sp>
          <p:nvSpPr>
            <p:cNvPr id="48" name="Rectangle 58">
              <a:extLst>
                <a:ext uri="{FF2B5EF4-FFF2-40B4-BE49-F238E27FC236}">
                  <a16:creationId xmlns:a16="http://schemas.microsoft.com/office/drawing/2014/main" xmlns="" id="{59392C34-5ADF-4298-8683-9830DECC89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9736" y="3307358"/>
              <a:ext cx="438238" cy="620812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6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8</a:t>
              </a:r>
            </a:p>
          </p:txBody>
        </p:sp>
        <p:cxnSp>
          <p:nvCxnSpPr>
            <p:cNvPr id="49" name="直接连接符 48">
              <a:extLst>
                <a:ext uri="{FF2B5EF4-FFF2-40B4-BE49-F238E27FC236}">
                  <a16:creationId xmlns:a16="http://schemas.microsoft.com/office/drawing/2014/main" xmlns="" id="{F82CBD5C-331C-4C76-B23F-84E6565EB9BC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Rectangle 58">
            <a:extLst>
              <a:ext uri="{FF2B5EF4-FFF2-40B4-BE49-F238E27FC236}">
                <a16:creationId xmlns:a16="http://schemas.microsoft.com/office/drawing/2014/main" xmlns="" id="{E1B4CBA1-2C8B-4755-8806-7D0A0C90C5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3525" y="3100073"/>
            <a:ext cx="438238" cy="620812"/>
          </a:xfrm>
          <a:prstGeom prst="rect">
            <a:avLst/>
          </a:prstGeom>
          <a:noFill/>
          <a:ln w="19050" algn="ctr">
            <a:noFill/>
            <a:miter lim="800000"/>
            <a:headEnd/>
            <a:tailEnd type="none" w="lg" len="lg"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altLang="zh-CN" sz="3600" dirty="0">
                <a:latin typeface="Arial" panose="020B0604020202020204" pitchFamily="34" charset="0"/>
                <a:ea typeface="楷体_GB2312" pitchFamily="49" charset="-122"/>
                <a:cs typeface="Arial" panose="020B0604020202020204" pitchFamily="34" charset="0"/>
              </a:rPr>
              <a:t>5</a:t>
            </a:r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xmlns="" id="{2D524553-AEB2-4AF0-A45D-8EDBBCED699F}"/>
              </a:ext>
            </a:extLst>
          </p:cNvPr>
          <p:cNvSpPr txBox="1"/>
          <p:nvPr/>
        </p:nvSpPr>
        <p:spPr>
          <a:xfrm>
            <a:off x="4126071" y="3365718"/>
            <a:ext cx="6479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/>
              <a:t>－</a:t>
            </a:r>
          </a:p>
        </p:txBody>
      </p:sp>
      <p:sp>
        <p:nvSpPr>
          <p:cNvPr id="52" name="文本框 51">
            <a:extLst>
              <a:ext uri="{FF2B5EF4-FFF2-40B4-BE49-F238E27FC236}">
                <a16:creationId xmlns:a16="http://schemas.microsoft.com/office/drawing/2014/main" xmlns="" id="{C7C14705-D782-4BA2-8334-B1912F4B8B04}"/>
              </a:ext>
            </a:extLst>
          </p:cNvPr>
          <p:cNvSpPr txBox="1"/>
          <p:nvPr/>
        </p:nvSpPr>
        <p:spPr>
          <a:xfrm>
            <a:off x="3054929" y="3336691"/>
            <a:ext cx="13067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b="1" dirty="0"/>
              <a:t>(        )</a:t>
            </a:r>
            <a:endParaRPr lang="zh-CN" altLang="en-US" sz="3600" b="1" dirty="0"/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xmlns="" id="{F2E087B1-635F-4713-AD9F-AA25679FE14D}"/>
              </a:ext>
            </a:extLst>
          </p:cNvPr>
          <p:cNvSpPr txBox="1"/>
          <p:nvPr/>
        </p:nvSpPr>
        <p:spPr>
          <a:xfrm>
            <a:off x="5355860" y="3365718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b="1" dirty="0"/>
              <a:t>=</a:t>
            </a:r>
            <a:endParaRPr lang="zh-CN" altLang="en-US" sz="3600" b="1" dirty="0"/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xmlns="" id="{89602B7E-B052-4788-9756-AA981E628683}"/>
              </a:ext>
            </a:extLst>
          </p:cNvPr>
          <p:cNvSpPr txBox="1"/>
          <p:nvPr/>
        </p:nvSpPr>
        <p:spPr>
          <a:xfrm>
            <a:off x="5788793" y="3244357"/>
            <a:ext cx="4972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800" dirty="0"/>
              <a:t>0</a:t>
            </a:r>
            <a:endParaRPr lang="zh-CN" altLang="en-US" sz="4800" dirty="0"/>
          </a:p>
        </p:txBody>
      </p:sp>
      <p:grpSp>
        <p:nvGrpSpPr>
          <p:cNvPr id="55" name="组合 54">
            <a:extLst>
              <a:ext uri="{FF2B5EF4-FFF2-40B4-BE49-F238E27FC236}">
                <a16:creationId xmlns:a16="http://schemas.microsoft.com/office/drawing/2014/main" xmlns="" id="{B9F86C87-658C-47C3-BBDE-76E4938E9ACF}"/>
              </a:ext>
            </a:extLst>
          </p:cNvPr>
          <p:cNvGrpSpPr/>
          <p:nvPr/>
        </p:nvGrpSpPr>
        <p:grpSpPr>
          <a:xfrm>
            <a:off x="3437101" y="3651802"/>
            <a:ext cx="531523" cy="628866"/>
            <a:chOff x="2062614" y="3299304"/>
            <a:chExt cx="531523" cy="628866"/>
          </a:xfrm>
        </p:grpSpPr>
        <p:sp>
          <p:nvSpPr>
            <p:cNvPr id="56" name="Rectangle 58">
              <a:extLst>
                <a:ext uri="{FF2B5EF4-FFF2-40B4-BE49-F238E27FC236}">
                  <a16:creationId xmlns:a16="http://schemas.microsoft.com/office/drawing/2014/main" xmlns="" id="{5CC285E9-7CC0-4DE2-96A5-36B49F5C14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9736" y="3307358"/>
              <a:ext cx="438238" cy="620812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600" dirty="0">
                  <a:solidFill>
                    <a:srgbClr val="FF0000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8</a:t>
              </a:r>
            </a:p>
          </p:txBody>
        </p:sp>
        <p:cxnSp>
          <p:nvCxnSpPr>
            <p:cNvPr id="57" name="直接连接符 56">
              <a:extLst>
                <a:ext uri="{FF2B5EF4-FFF2-40B4-BE49-F238E27FC236}">
                  <a16:creationId xmlns:a16="http://schemas.microsoft.com/office/drawing/2014/main" xmlns="" id="{6C8F5B2D-1848-4F05-B3E4-E7129DD2C13F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Rectangle 58">
            <a:extLst>
              <a:ext uri="{FF2B5EF4-FFF2-40B4-BE49-F238E27FC236}">
                <a16:creationId xmlns:a16="http://schemas.microsoft.com/office/drawing/2014/main" xmlns="" id="{3E02CB47-D505-4018-932E-1A48916AFF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3032" y="3089059"/>
            <a:ext cx="438238" cy="620812"/>
          </a:xfrm>
          <a:prstGeom prst="rect">
            <a:avLst/>
          </a:prstGeom>
          <a:noFill/>
          <a:ln w="190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altLang="zh-CN" sz="3600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  <a:cs typeface="Arial" panose="020B0604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534978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20" grpId="0"/>
      <p:bldP spid="39" grpId="0"/>
      <p:bldP spid="46" grpId="0"/>
      <p:bldP spid="50" grpId="0"/>
      <p:bldP spid="51" grpId="0"/>
      <p:bldP spid="52" grpId="0"/>
      <p:bldP spid="53" grpId="0"/>
      <p:bldP spid="54" grpId="0"/>
      <p:bldP spid="5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xmlns="" id="{DD744D5B-F74C-41C3-AC0E-BDBC01AB1ABA}"/>
              </a:ext>
            </a:extLst>
          </p:cNvPr>
          <p:cNvSpPr txBox="1"/>
          <p:nvPr/>
        </p:nvSpPr>
        <p:spPr>
          <a:xfrm rot="1324750">
            <a:off x="7039835" y="602001"/>
            <a:ext cx="1694053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zh-CN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latin typeface="Arial Black" panose="020B0A04020102020204" pitchFamily="34" charset="0"/>
              </a:rPr>
              <a:t>Story</a:t>
            </a:r>
            <a:endParaRPr lang="zh-CN" altLang="en-US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pic>
        <p:nvPicPr>
          <p:cNvPr id="117" name="图片 116">
            <a:extLst>
              <a:ext uri="{FF2B5EF4-FFF2-40B4-BE49-F238E27FC236}">
                <a16:creationId xmlns:a16="http://schemas.microsoft.com/office/drawing/2014/main" xmlns="" id="{45F59898-02ED-450A-A367-49D257C1E1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8541" y="163267"/>
            <a:ext cx="3395831" cy="2498605"/>
          </a:xfrm>
          <a:prstGeom prst="rect">
            <a:avLst/>
          </a:prstGeom>
        </p:spPr>
      </p:pic>
      <p:sp>
        <p:nvSpPr>
          <p:cNvPr id="118" name="文本框 117">
            <a:extLst>
              <a:ext uri="{FF2B5EF4-FFF2-40B4-BE49-F238E27FC236}">
                <a16:creationId xmlns:a16="http://schemas.microsoft.com/office/drawing/2014/main" xmlns="" id="{3475B242-7DB1-4578-90A0-D38274B67ADC}"/>
              </a:ext>
            </a:extLst>
          </p:cNvPr>
          <p:cNvSpPr txBox="1"/>
          <p:nvPr/>
        </p:nvSpPr>
        <p:spPr>
          <a:xfrm>
            <a:off x="168058" y="163267"/>
            <a:ext cx="558353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/>
              <a:t>An old man had </a:t>
            </a:r>
            <a:r>
              <a:rPr lang="en-US" altLang="zh-CN" sz="3200" b="1" dirty="0">
                <a:solidFill>
                  <a:srgbClr val="FF0000"/>
                </a:solidFill>
              </a:rPr>
              <a:t>11</a:t>
            </a:r>
            <a:r>
              <a:rPr lang="en-US" altLang="zh-CN" sz="3200" dirty="0"/>
              <a:t> horses.</a:t>
            </a:r>
            <a:r>
              <a:rPr lang="zh-CN" altLang="en-US" sz="3200" dirty="0"/>
              <a:t> </a:t>
            </a:r>
            <a:r>
              <a:rPr lang="en-US" altLang="zh-CN" sz="3200" dirty="0"/>
              <a:t>Before he died, he gave</a:t>
            </a:r>
          </a:p>
          <a:p>
            <a:pPr>
              <a:lnSpc>
                <a:spcPct val="150000"/>
              </a:lnSpc>
            </a:pPr>
            <a:r>
              <a:rPr lang="en-US" altLang="zh-CN" sz="3200" dirty="0"/>
              <a:t> </a:t>
            </a:r>
            <a:r>
              <a:rPr lang="zh-CN" altLang="en-US" sz="3200" dirty="0"/>
              <a:t> </a:t>
            </a:r>
            <a:r>
              <a:rPr lang="en-US" altLang="zh-CN" sz="3200" dirty="0"/>
              <a:t>of</a:t>
            </a:r>
            <a:r>
              <a:rPr lang="zh-CN" altLang="en-US" sz="3200" dirty="0"/>
              <a:t> </a:t>
            </a:r>
            <a:r>
              <a:rPr lang="en-US" altLang="zh-CN" sz="3200" dirty="0"/>
              <a:t>the</a:t>
            </a:r>
            <a:r>
              <a:rPr lang="zh-CN" altLang="en-US" sz="3200" dirty="0"/>
              <a:t> </a:t>
            </a:r>
            <a:r>
              <a:rPr lang="en-US" altLang="zh-CN" sz="3200" dirty="0"/>
              <a:t>horses </a:t>
            </a:r>
            <a:r>
              <a:rPr lang="en-US" altLang="zh-CN" sz="3200" b="1" dirty="0"/>
              <a:t>to eldest son</a:t>
            </a:r>
            <a:r>
              <a:rPr lang="en-US" altLang="zh-CN" sz="3200" dirty="0"/>
              <a:t>, </a:t>
            </a:r>
          </a:p>
          <a:p>
            <a:pPr>
              <a:lnSpc>
                <a:spcPct val="150000"/>
              </a:lnSpc>
            </a:pPr>
            <a:r>
              <a:rPr lang="en-US" altLang="zh-CN" sz="3200" dirty="0"/>
              <a:t>he gave          of the horses to </a:t>
            </a:r>
            <a:r>
              <a:rPr lang="en-US" altLang="zh-CN" sz="3200" b="1" dirty="0"/>
              <a:t>second son</a:t>
            </a:r>
            <a:r>
              <a:rPr lang="en-US" altLang="zh-CN" sz="3200" dirty="0"/>
              <a:t>, he gave       of the horses to </a:t>
            </a:r>
            <a:r>
              <a:rPr lang="en-US" altLang="zh-CN" sz="3200" b="1" dirty="0"/>
              <a:t>youngest son</a:t>
            </a:r>
            <a:r>
              <a:rPr lang="en-US" altLang="zh-CN" sz="3200" dirty="0"/>
              <a:t>. </a:t>
            </a:r>
          </a:p>
        </p:txBody>
      </p:sp>
      <p:grpSp>
        <p:nvGrpSpPr>
          <p:cNvPr id="119" name="组合 118">
            <a:extLst>
              <a:ext uri="{FF2B5EF4-FFF2-40B4-BE49-F238E27FC236}">
                <a16:creationId xmlns:a16="http://schemas.microsoft.com/office/drawing/2014/main" xmlns="" id="{3B08E270-F8B8-44EC-8A6C-E13D1040060A}"/>
              </a:ext>
            </a:extLst>
          </p:cNvPr>
          <p:cNvGrpSpPr/>
          <p:nvPr/>
        </p:nvGrpSpPr>
        <p:grpSpPr>
          <a:xfrm>
            <a:off x="4279166" y="887493"/>
            <a:ext cx="531523" cy="1030155"/>
            <a:chOff x="2062614" y="2780928"/>
            <a:chExt cx="531523" cy="1030155"/>
          </a:xfrm>
        </p:grpSpPr>
        <p:sp>
          <p:nvSpPr>
            <p:cNvPr id="120" name="Rectangle 58">
              <a:extLst>
                <a:ext uri="{FF2B5EF4-FFF2-40B4-BE49-F238E27FC236}">
                  <a16:creationId xmlns:a16="http://schemas.microsoft.com/office/drawing/2014/main" xmlns="" id="{7DBC8DF0-94DB-4265-ACFB-65E155D978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3684" y="2780928"/>
              <a:ext cx="409384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FF0000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FF0000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2</a:t>
              </a:r>
            </a:p>
          </p:txBody>
        </p:sp>
        <p:cxnSp>
          <p:nvCxnSpPr>
            <p:cNvPr id="121" name="直接连接符 120">
              <a:extLst>
                <a:ext uri="{FF2B5EF4-FFF2-40B4-BE49-F238E27FC236}">
                  <a16:creationId xmlns:a16="http://schemas.microsoft.com/office/drawing/2014/main" xmlns="" id="{1D4D787F-41E2-412B-A3AB-FA57CBD29C26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组合 121">
            <a:extLst>
              <a:ext uri="{FF2B5EF4-FFF2-40B4-BE49-F238E27FC236}">
                <a16:creationId xmlns:a16="http://schemas.microsoft.com/office/drawing/2014/main" xmlns="" id="{DAAEC942-0336-4E94-A8D0-90CF6683436D}"/>
              </a:ext>
            </a:extLst>
          </p:cNvPr>
          <p:cNvGrpSpPr/>
          <p:nvPr/>
        </p:nvGrpSpPr>
        <p:grpSpPr>
          <a:xfrm>
            <a:off x="1763688" y="2326837"/>
            <a:ext cx="531523" cy="1030155"/>
            <a:chOff x="2062614" y="2780928"/>
            <a:chExt cx="531523" cy="1030155"/>
          </a:xfrm>
        </p:grpSpPr>
        <p:sp>
          <p:nvSpPr>
            <p:cNvPr id="123" name="Rectangle 58">
              <a:extLst>
                <a:ext uri="{FF2B5EF4-FFF2-40B4-BE49-F238E27FC236}">
                  <a16:creationId xmlns:a16="http://schemas.microsoft.com/office/drawing/2014/main" xmlns="" id="{3C2CCCE9-CC99-4B66-9338-EF2E688F7D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3684" y="2780928"/>
              <a:ext cx="409384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FF0000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FF0000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4</a:t>
              </a:r>
            </a:p>
          </p:txBody>
        </p:sp>
        <p:cxnSp>
          <p:nvCxnSpPr>
            <p:cNvPr id="124" name="直接连接符 123">
              <a:extLst>
                <a:ext uri="{FF2B5EF4-FFF2-40B4-BE49-F238E27FC236}">
                  <a16:creationId xmlns:a16="http://schemas.microsoft.com/office/drawing/2014/main" xmlns="" id="{6E8700B3-8F91-474D-B87C-12E00AF45A65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5" name="组合 124">
            <a:extLst>
              <a:ext uri="{FF2B5EF4-FFF2-40B4-BE49-F238E27FC236}">
                <a16:creationId xmlns:a16="http://schemas.microsoft.com/office/drawing/2014/main" xmlns="" id="{E0739AC2-50B6-4210-8686-ED833FB70451}"/>
              </a:ext>
            </a:extLst>
          </p:cNvPr>
          <p:cNvGrpSpPr/>
          <p:nvPr/>
        </p:nvGrpSpPr>
        <p:grpSpPr>
          <a:xfrm>
            <a:off x="3680437" y="3065119"/>
            <a:ext cx="531523" cy="1030155"/>
            <a:chOff x="2062614" y="2780928"/>
            <a:chExt cx="531523" cy="1030155"/>
          </a:xfrm>
        </p:grpSpPr>
        <p:sp>
          <p:nvSpPr>
            <p:cNvPr id="126" name="Rectangle 58">
              <a:extLst>
                <a:ext uri="{FF2B5EF4-FFF2-40B4-BE49-F238E27FC236}">
                  <a16:creationId xmlns:a16="http://schemas.microsoft.com/office/drawing/2014/main" xmlns="" id="{B7AD0C8D-EBB4-4191-A9C0-28B1150879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3684" y="2780928"/>
              <a:ext cx="409384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FF0000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FF0000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6</a:t>
              </a:r>
            </a:p>
          </p:txBody>
        </p:sp>
        <p:cxnSp>
          <p:nvCxnSpPr>
            <p:cNvPr id="127" name="直接连接符 126">
              <a:extLst>
                <a:ext uri="{FF2B5EF4-FFF2-40B4-BE49-F238E27FC236}">
                  <a16:creationId xmlns:a16="http://schemas.microsoft.com/office/drawing/2014/main" xmlns="" id="{EC204BF4-DC5C-426A-8CD3-1BA37BBA26E8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8" name="组合 127">
            <a:extLst>
              <a:ext uri="{FF2B5EF4-FFF2-40B4-BE49-F238E27FC236}">
                <a16:creationId xmlns:a16="http://schemas.microsoft.com/office/drawing/2014/main" xmlns="" id="{CBABBAB0-177E-4DD3-8BE1-6CE22D635BF7}"/>
              </a:ext>
            </a:extLst>
          </p:cNvPr>
          <p:cNvGrpSpPr/>
          <p:nvPr/>
        </p:nvGrpSpPr>
        <p:grpSpPr>
          <a:xfrm>
            <a:off x="5544920" y="2832047"/>
            <a:ext cx="531523" cy="1030155"/>
            <a:chOff x="2062614" y="2780928"/>
            <a:chExt cx="531523" cy="1030155"/>
          </a:xfrm>
        </p:grpSpPr>
        <p:sp>
          <p:nvSpPr>
            <p:cNvPr id="129" name="Rectangle 58">
              <a:extLst>
                <a:ext uri="{FF2B5EF4-FFF2-40B4-BE49-F238E27FC236}">
                  <a16:creationId xmlns:a16="http://schemas.microsoft.com/office/drawing/2014/main" xmlns="" id="{D128E1E4-C786-432D-B33E-8B19713449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3684" y="2780928"/>
              <a:ext cx="409384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FF0000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FF0000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2</a:t>
              </a:r>
            </a:p>
          </p:txBody>
        </p:sp>
        <p:cxnSp>
          <p:nvCxnSpPr>
            <p:cNvPr id="130" name="直接连接符 129">
              <a:extLst>
                <a:ext uri="{FF2B5EF4-FFF2-40B4-BE49-F238E27FC236}">
                  <a16:creationId xmlns:a16="http://schemas.microsoft.com/office/drawing/2014/main" xmlns="" id="{320B5C68-FE87-464E-A5F9-2D8269F1F821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1" name="文本框 130">
            <a:extLst>
              <a:ext uri="{FF2B5EF4-FFF2-40B4-BE49-F238E27FC236}">
                <a16:creationId xmlns:a16="http://schemas.microsoft.com/office/drawing/2014/main" xmlns="" id="{9EDED390-8546-45A8-B3CE-37BD4DD12BEB}"/>
              </a:ext>
            </a:extLst>
          </p:cNvPr>
          <p:cNvSpPr txBox="1"/>
          <p:nvPr/>
        </p:nvSpPr>
        <p:spPr>
          <a:xfrm>
            <a:off x="6137513" y="2808175"/>
            <a:ext cx="33439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/>
              <a:t>of 11 horses </a:t>
            </a:r>
            <a:r>
              <a:rPr lang="en-US" altLang="zh-CN" sz="3600" dirty="0"/>
              <a:t>= ?</a:t>
            </a:r>
            <a:endParaRPr lang="en-US" altLang="zh-CN" sz="3200" dirty="0"/>
          </a:p>
        </p:txBody>
      </p:sp>
      <p:grpSp>
        <p:nvGrpSpPr>
          <p:cNvPr id="136" name="组合 135">
            <a:extLst>
              <a:ext uri="{FF2B5EF4-FFF2-40B4-BE49-F238E27FC236}">
                <a16:creationId xmlns:a16="http://schemas.microsoft.com/office/drawing/2014/main" xmlns="" id="{55D4C758-3CAA-4ACC-969A-052759509416}"/>
              </a:ext>
            </a:extLst>
          </p:cNvPr>
          <p:cNvGrpSpPr/>
          <p:nvPr/>
        </p:nvGrpSpPr>
        <p:grpSpPr>
          <a:xfrm>
            <a:off x="5570956" y="3950900"/>
            <a:ext cx="531523" cy="1030155"/>
            <a:chOff x="2062614" y="2780928"/>
            <a:chExt cx="531523" cy="1030155"/>
          </a:xfrm>
        </p:grpSpPr>
        <p:sp>
          <p:nvSpPr>
            <p:cNvPr id="137" name="Rectangle 58">
              <a:extLst>
                <a:ext uri="{FF2B5EF4-FFF2-40B4-BE49-F238E27FC236}">
                  <a16:creationId xmlns:a16="http://schemas.microsoft.com/office/drawing/2014/main" xmlns="" id="{6C986C6B-B099-4959-A664-3D46E931F8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3684" y="2780928"/>
              <a:ext cx="409384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FF0000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FF0000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4</a:t>
              </a:r>
            </a:p>
          </p:txBody>
        </p:sp>
        <p:cxnSp>
          <p:nvCxnSpPr>
            <p:cNvPr id="138" name="直接连接符 137">
              <a:extLst>
                <a:ext uri="{FF2B5EF4-FFF2-40B4-BE49-F238E27FC236}">
                  <a16:creationId xmlns:a16="http://schemas.microsoft.com/office/drawing/2014/main" xmlns="" id="{18EF753E-324F-461D-B52E-14EFDCF40D9E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9" name="文本框 138">
            <a:extLst>
              <a:ext uri="{FF2B5EF4-FFF2-40B4-BE49-F238E27FC236}">
                <a16:creationId xmlns:a16="http://schemas.microsoft.com/office/drawing/2014/main" xmlns="" id="{6254D2B5-EEA8-4ECF-8FEC-1435E03AE7ED}"/>
              </a:ext>
            </a:extLst>
          </p:cNvPr>
          <p:cNvSpPr txBox="1"/>
          <p:nvPr/>
        </p:nvSpPr>
        <p:spPr>
          <a:xfrm>
            <a:off x="6163549" y="3927028"/>
            <a:ext cx="33439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/>
              <a:t>of 11 horses </a:t>
            </a:r>
            <a:r>
              <a:rPr lang="en-US" altLang="zh-CN" sz="3600" dirty="0"/>
              <a:t>= ?</a:t>
            </a:r>
            <a:endParaRPr lang="en-US" altLang="zh-CN" sz="3200" dirty="0"/>
          </a:p>
        </p:txBody>
      </p:sp>
      <p:grpSp>
        <p:nvGrpSpPr>
          <p:cNvPr id="140" name="组合 139">
            <a:extLst>
              <a:ext uri="{FF2B5EF4-FFF2-40B4-BE49-F238E27FC236}">
                <a16:creationId xmlns:a16="http://schemas.microsoft.com/office/drawing/2014/main" xmlns="" id="{84D26ADE-6AE8-4CC9-A6A8-6F3C1131BB8B}"/>
              </a:ext>
            </a:extLst>
          </p:cNvPr>
          <p:cNvGrpSpPr/>
          <p:nvPr/>
        </p:nvGrpSpPr>
        <p:grpSpPr>
          <a:xfrm>
            <a:off x="5570956" y="5069753"/>
            <a:ext cx="531523" cy="1030155"/>
            <a:chOff x="2062614" y="2780928"/>
            <a:chExt cx="531523" cy="1030155"/>
          </a:xfrm>
        </p:grpSpPr>
        <p:sp>
          <p:nvSpPr>
            <p:cNvPr id="141" name="Rectangle 58">
              <a:extLst>
                <a:ext uri="{FF2B5EF4-FFF2-40B4-BE49-F238E27FC236}">
                  <a16:creationId xmlns:a16="http://schemas.microsoft.com/office/drawing/2014/main" xmlns="" id="{6B76224C-CDCC-4104-A024-95B3B1362B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3684" y="2780928"/>
              <a:ext cx="409384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FF0000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FF0000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6</a:t>
              </a:r>
            </a:p>
          </p:txBody>
        </p:sp>
        <p:cxnSp>
          <p:nvCxnSpPr>
            <p:cNvPr id="142" name="直接连接符 141">
              <a:extLst>
                <a:ext uri="{FF2B5EF4-FFF2-40B4-BE49-F238E27FC236}">
                  <a16:creationId xmlns:a16="http://schemas.microsoft.com/office/drawing/2014/main" xmlns="" id="{A1BBB15A-498A-43C3-BD21-D2A1746CE7BC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3" name="文本框 142">
            <a:extLst>
              <a:ext uri="{FF2B5EF4-FFF2-40B4-BE49-F238E27FC236}">
                <a16:creationId xmlns:a16="http://schemas.microsoft.com/office/drawing/2014/main" xmlns="" id="{74F1301C-476B-46E6-85C8-B300DCD45B59}"/>
              </a:ext>
            </a:extLst>
          </p:cNvPr>
          <p:cNvSpPr txBox="1"/>
          <p:nvPr/>
        </p:nvSpPr>
        <p:spPr>
          <a:xfrm>
            <a:off x="6163549" y="5045881"/>
            <a:ext cx="33439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/>
              <a:t>of 11 horses </a:t>
            </a:r>
            <a:r>
              <a:rPr lang="en-US" altLang="zh-CN" sz="3600" dirty="0"/>
              <a:t>= ?</a:t>
            </a:r>
            <a:endParaRPr lang="en-US" altLang="zh-CN" sz="3200" dirty="0"/>
          </a:p>
        </p:txBody>
      </p:sp>
      <p:sp>
        <p:nvSpPr>
          <p:cNvPr id="145" name="矩形: 圆角 144">
            <a:extLst>
              <a:ext uri="{FF2B5EF4-FFF2-40B4-BE49-F238E27FC236}">
                <a16:creationId xmlns:a16="http://schemas.microsoft.com/office/drawing/2014/main" xmlns="" id="{011A9BEF-354D-471C-A64C-7739435195B8}"/>
              </a:ext>
            </a:extLst>
          </p:cNvPr>
          <p:cNvSpPr/>
          <p:nvPr/>
        </p:nvSpPr>
        <p:spPr>
          <a:xfrm>
            <a:off x="168058" y="4687582"/>
            <a:ext cx="5113084" cy="200713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46" name="文本框 145">
            <a:extLst>
              <a:ext uri="{FF2B5EF4-FFF2-40B4-BE49-F238E27FC236}">
                <a16:creationId xmlns:a16="http://schemas.microsoft.com/office/drawing/2014/main" xmlns="" id="{F0CAD879-03BE-4D16-8708-571A3B4B9873}"/>
              </a:ext>
            </a:extLst>
          </p:cNvPr>
          <p:cNvSpPr txBox="1"/>
          <p:nvPr/>
        </p:nvSpPr>
        <p:spPr>
          <a:xfrm>
            <a:off x="378355" y="4746852"/>
            <a:ext cx="44323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Smart neighbor said: I will give you </a:t>
            </a:r>
            <a:r>
              <a:rPr lang="en-US" altLang="zh-CN" sz="2800" dirty="0">
                <a:solidFill>
                  <a:srgbClr val="2727FF"/>
                </a:solidFill>
              </a:rPr>
              <a:t>one more horse.</a:t>
            </a:r>
            <a:endParaRPr lang="zh-CN" altLang="en-US" sz="2800" dirty="0">
              <a:solidFill>
                <a:srgbClr val="2727FF"/>
              </a:solidFill>
            </a:endParaRPr>
          </a:p>
        </p:txBody>
      </p:sp>
      <p:sp>
        <p:nvSpPr>
          <p:cNvPr id="147" name="文本框 146">
            <a:extLst>
              <a:ext uri="{FF2B5EF4-FFF2-40B4-BE49-F238E27FC236}">
                <a16:creationId xmlns:a16="http://schemas.microsoft.com/office/drawing/2014/main" xmlns="" id="{D5B23774-31BB-4CD7-BE88-F44F238BBEF4}"/>
              </a:ext>
            </a:extLst>
          </p:cNvPr>
          <p:cNvSpPr txBox="1"/>
          <p:nvPr/>
        </p:nvSpPr>
        <p:spPr>
          <a:xfrm>
            <a:off x="6139334" y="2806242"/>
            <a:ext cx="3343950" cy="837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/>
              <a:t>of 12 horses </a:t>
            </a:r>
            <a:r>
              <a:rPr lang="en-US" altLang="zh-CN" sz="3600" dirty="0"/>
              <a:t>= 6</a:t>
            </a:r>
            <a:endParaRPr lang="en-US" altLang="zh-CN" sz="3200" dirty="0"/>
          </a:p>
        </p:txBody>
      </p:sp>
      <p:sp>
        <p:nvSpPr>
          <p:cNvPr id="148" name="文本框 147">
            <a:extLst>
              <a:ext uri="{FF2B5EF4-FFF2-40B4-BE49-F238E27FC236}">
                <a16:creationId xmlns:a16="http://schemas.microsoft.com/office/drawing/2014/main" xmlns="" id="{B45054EA-72B4-4117-BB36-2559C19AC070}"/>
              </a:ext>
            </a:extLst>
          </p:cNvPr>
          <p:cNvSpPr txBox="1"/>
          <p:nvPr/>
        </p:nvSpPr>
        <p:spPr>
          <a:xfrm>
            <a:off x="6139334" y="3927028"/>
            <a:ext cx="33439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/>
              <a:t>of 12 horses </a:t>
            </a:r>
            <a:r>
              <a:rPr lang="en-US" altLang="zh-CN" sz="3600" dirty="0"/>
              <a:t>= 3</a:t>
            </a:r>
            <a:endParaRPr lang="en-US" altLang="zh-CN" sz="3200" dirty="0"/>
          </a:p>
        </p:txBody>
      </p:sp>
      <p:sp>
        <p:nvSpPr>
          <p:cNvPr id="149" name="文本框 148">
            <a:extLst>
              <a:ext uri="{FF2B5EF4-FFF2-40B4-BE49-F238E27FC236}">
                <a16:creationId xmlns:a16="http://schemas.microsoft.com/office/drawing/2014/main" xmlns="" id="{8AC17965-D963-4660-8EE7-B49ADF7B925B}"/>
              </a:ext>
            </a:extLst>
          </p:cNvPr>
          <p:cNvSpPr txBox="1"/>
          <p:nvPr/>
        </p:nvSpPr>
        <p:spPr>
          <a:xfrm>
            <a:off x="6139334" y="5045881"/>
            <a:ext cx="33439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/>
              <a:t>of 12 horses </a:t>
            </a:r>
            <a:r>
              <a:rPr lang="en-US" altLang="zh-CN" sz="3600" dirty="0"/>
              <a:t>= 2</a:t>
            </a:r>
            <a:endParaRPr lang="en-US" altLang="zh-CN" sz="3200" dirty="0"/>
          </a:p>
        </p:txBody>
      </p:sp>
      <p:grpSp>
        <p:nvGrpSpPr>
          <p:cNvPr id="150" name="组合 149">
            <a:extLst>
              <a:ext uri="{FF2B5EF4-FFF2-40B4-BE49-F238E27FC236}">
                <a16:creationId xmlns:a16="http://schemas.microsoft.com/office/drawing/2014/main" xmlns="" id="{9997C7BD-51BF-4F14-B1F0-E7AE9FA16EF3}"/>
              </a:ext>
            </a:extLst>
          </p:cNvPr>
          <p:cNvGrpSpPr/>
          <p:nvPr/>
        </p:nvGrpSpPr>
        <p:grpSpPr>
          <a:xfrm>
            <a:off x="558817" y="5627182"/>
            <a:ext cx="637011" cy="1030155"/>
            <a:chOff x="2009871" y="2780928"/>
            <a:chExt cx="637011" cy="1030155"/>
          </a:xfrm>
        </p:grpSpPr>
        <p:sp>
          <p:nvSpPr>
            <p:cNvPr id="151" name="Rectangle 58">
              <a:extLst>
                <a:ext uri="{FF2B5EF4-FFF2-40B4-BE49-F238E27FC236}">
                  <a16:creationId xmlns:a16="http://schemas.microsoft.com/office/drawing/2014/main" xmlns="" id="{D0CF9E61-708A-4A83-83CF-0F3F8C7AAA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871" y="2780928"/>
              <a:ext cx="637011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FF0000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11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FF0000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12</a:t>
              </a:r>
            </a:p>
          </p:txBody>
        </p:sp>
        <p:cxnSp>
          <p:nvCxnSpPr>
            <p:cNvPr id="152" name="直接连接符 151">
              <a:extLst>
                <a:ext uri="{FF2B5EF4-FFF2-40B4-BE49-F238E27FC236}">
                  <a16:creationId xmlns:a16="http://schemas.microsoft.com/office/drawing/2014/main" xmlns="" id="{BD98742C-D649-4A19-9896-895177BC17FE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3" name="文本框 152">
            <a:extLst>
              <a:ext uri="{FF2B5EF4-FFF2-40B4-BE49-F238E27FC236}">
                <a16:creationId xmlns:a16="http://schemas.microsoft.com/office/drawing/2014/main" xmlns="" id="{228DCC7C-83C7-4049-B362-F2268EE0FCF6}"/>
              </a:ext>
            </a:extLst>
          </p:cNvPr>
          <p:cNvSpPr txBox="1"/>
          <p:nvPr/>
        </p:nvSpPr>
        <p:spPr>
          <a:xfrm>
            <a:off x="1193785" y="5838298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b="1" dirty="0"/>
              <a:t>=</a:t>
            </a:r>
            <a:endParaRPr lang="zh-CN" altLang="en-US" sz="3600" b="1" dirty="0"/>
          </a:p>
        </p:txBody>
      </p:sp>
      <p:grpSp>
        <p:nvGrpSpPr>
          <p:cNvPr id="154" name="组合 153">
            <a:extLst>
              <a:ext uri="{FF2B5EF4-FFF2-40B4-BE49-F238E27FC236}">
                <a16:creationId xmlns:a16="http://schemas.microsoft.com/office/drawing/2014/main" xmlns="" id="{2B1BF6ED-6B32-44B6-B513-94C0E89E6092}"/>
              </a:ext>
            </a:extLst>
          </p:cNvPr>
          <p:cNvGrpSpPr/>
          <p:nvPr/>
        </p:nvGrpSpPr>
        <p:grpSpPr>
          <a:xfrm>
            <a:off x="1624866" y="5627182"/>
            <a:ext cx="531523" cy="1030155"/>
            <a:chOff x="2062614" y="2780928"/>
            <a:chExt cx="531523" cy="1030155"/>
          </a:xfrm>
        </p:grpSpPr>
        <p:sp>
          <p:nvSpPr>
            <p:cNvPr id="155" name="Rectangle 58">
              <a:extLst>
                <a:ext uri="{FF2B5EF4-FFF2-40B4-BE49-F238E27FC236}">
                  <a16:creationId xmlns:a16="http://schemas.microsoft.com/office/drawing/2014/main" xmlns="" id="{3AFB35E5-A439-43AC-8CAF-5D1187715B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3684" y="2780928"/>
              <a:ext cx="409384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FF0000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FF0000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2</a:t>
              </a:r>
            </a:p>
          </p:txBody>
        </p:sp>
        <p:cxnSp>
          <p:nvCxnSpPr>
            <p:cNvPr id="156" name="直接连接符 155">
              <a:extLst>
                <a:ext uri="{FF2B5EF4-FFF2-40B4-BE49-F238E27FC236}">
                  <a16:creationId xmlns:a16="http://schemas.microsoft.com/office/drawing/2014/main" xmlns="" id="{F0FA1EAF-591E-4208-96EB-EC6F80158C25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7" name="文本框 156">
            <a:extLst>
              <a:ext uri="{FF2B5EF4-FFF2-40B4-BE49-F238E27FC236}">
                <a16:creationId xmlns:a16="http://schemas.microsoft.com/office/drawing/2014/main" xmlns="" id="{6550AA5E-8825-4497-AB01-F0C08B6CEF12}"/>
              </a:ext>
            </a:extLst>
          </p:cNvPr>
          <p:cNvSpPr txBox="1"/>
          <p:nvPr/>
        </p:nvSpPr>
        <p:spPr>
          <a:xfrm>
            <a:off x="2095320" y="5880649"/>
            <a:ext cx="5453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/>
              <a:t>＋</a:t>
            </a:r>
          </a:p>
        </p:txBody>
      </p:sp>
      <p:grpSp>
        <p:nvGrpSpPr>
          <p:cNvPr id="158" name="组合 157">
            <a:extLst>
              <a:ext uri="{FF2B5EF4-FFF2-40B4-BE49-F238E27FC236}">
                <a16:creationId xmlns:a16="http://schemas.microsoft.com/office/drawing/2014/main" xmlns="" id="{735EC8A6-1678-42C9-8964-D37EF84A541E}"/>
              </a:ext>
            </a:extLst>
          </p:cNvPr>
          <p:cNvGrpSpPr/>
          <p:nvPr/>
        </p:nvGrpSpPr>
        <p:grpSpPr>
          <a:xfrm>
            <a:off x="2604453" y="5627182"/>
            <a:ext cx="531523" cy="1030155"/>
            <a:chOff x="2062614" y="2780928"/>
            <a:chExt cx="531523" cy="1030155"/>
          </a:xfrm>
        </p:grpSpPr>
        <p:sp>
          <p:nvSpPr>
            <p:cNvPr id="159" name="Rectangle 58">
              <a:extLst>
                <a:ext uri="{FF2B5EF4-FFF2-40B4-BE49-F238E27FC236}">
                  <a16:creationId xmlns:a16="http://schemas.microsoft.com/office/drawing/2014/main" xmlns="" id="{A2F785DE-EA26-4E99-AD53-A159B4892D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3684" y="2780928"/>
              <a:ext cx="409384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FF0000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FF0000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4</a:t>
              </a:r>
            </a:p>
          </p:txBody>
        </p:sp>
        <p:cxnSp>
          <p:nvCxnSpPr>
            <p:cNvPr id="160" name="直接连接符 159">
              <a:extLst>
                <a:ext uri="{FF2B5EF4-FFF2-40B4-BE49-F238E27FC236}">
                  <a16:creationId xmlns:a16="http://schemas.microsoft.com/office/drawing/2014/main" xmlns="" id="{2C67FCB2-058B-4427-8A4E-F5114A63ACA2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1" name="文本框 160">
            <a:extLst>
              <a:ext uri="{FF2B5EF4-FFF2-40B4-BE49-F238E27FC236}">
                <a16:creationId xmlns:a16="http://schemas.microsoft.com/office/drawing/2014/main" xmlns="" id="{5618B415-E707-407E-9893-BF7E2B23B5CE}"/>
              </a:ext>
            </a:extLst>
          </p:cNvPr>
          <p:cNvSpPr txBox="1"/>
          <p:nvPr/>
        </p:nvSpPr>
        <p:spPr>
          <a:xfrm>
            <a:off x="3074907" y="5880649"/>
            <a:ext cx="5453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/>
              <a:t>＋</a:t>
            </a:r>
          </a:p>
        </p:txBody>
      </p:sp>
      <p:grpSp>
        <p:nvGrpSpPr>
          <p:cNvPr id="162" name="组合 161">
            <a:extLst>
              <a:ext uri="{FF2B5EF4-FFF2-40B4-BE49-F238E27FC236}">
                <a16:creationId xmlns:a16="http://schemas.microsoft.com/office/drawing/2014/main" xmlns="" id="{B7A49348-FBF1-4B80-8275-35062DA71A62}"/>
              </a:ext>
            </a:extLst>
          </p:cNvPr>
          <p:cNvGrpSpPr/>
          <p:nvPr/>
        </p:nvGrpSpPr>
        <p:grpSpPr>
          <a:xfrm>
            <a:off x="3649250" y="5627182"/>
            <a:ext cx="531523" cy="1030155"/>
            <a:chOff x="2062614" y="2780928"/>
            <a:chExt cx="531523" cy="1030155"/>
          </a:xfrm>
        </p:grpSpPr>
        <p:sp>
          <p:nvSpPr>
            <p:cNvPr id="163" name="Rectangle 58">
              <a:extLst>
                <a:ext uri="{FF2B5EF4-FFF2-40B4-BE49-F238E27FC236}">
                  <a16:creationId xmlns:a16="http://schemas.microsoft.com/office/drawing/2014/main" xmlns="" id="{D0D3DBA9-29E8-4525-95EB-D34EA7A362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3684" y="2780928"/>
              <a:ext cx="409384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FF0000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FF0000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6</a:t>
              </a:r>
            </a:p>
          </p:txBody>
        </p:sp>
        <p:cxnSp>
          <p:nvCxnSpPr>
            <p:cNvPr id="164" name="直接连接符 163">
              <a:extLst>
                <a:ext uri="{FF2B5EF4-FFF2-40B4-BE49-F238E27FC236}">
                  <a16:creationId xmlns:a16="http://schemas.microsoft.com/office/drawing/2014/main" xmlns="" id="{0F830395-408A-4711-9D72-BE2A3E529A52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22237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/>
      <p:bldP spid="131" grpId="1"/>
      <p:bldP spid="139" grpId="0"/>
      <p:bldP spid="139" grpId="1"/>
      <p:bldP spid="143" grpId="0"/>
      <p:bldP spid="143" grpId="1"/>
      <p:bldP spid="145" grpId="0" animBg="1"/>
      <p:bldP spid="146" grpId="0"/>
      <p:bldP spid="147" grpId="0"/>
      <p:bldP spid="148" grpId="0"/>
      <p:bldP spid="149" grpId="0"/>
      <p:bldP spid="153" grpId="0"/>
      <p:bldP spid="157" grpId="0"/>
      <p:bldP spid="16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思想气泡: 云 1">
            <a:extLst>
              <a:ext uri="{FF2B5EF4-FFF2-40B4-BE49-F238E27FC236}">
                <a16:creationId xmlns:a16="http://schemas.microsoft.com/office/drawing/2014/main" xmlns="" id="{C1379154-48C3-4516-8F99-98542B065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404813"/>
            <a:ext cx="5040312" cy="3024187"/>
          </a:xfrm>
          <a:prstGeom prst="cloudCallout">
            <a:avLst>
              <a:gd name="adj1" fmla="val 36519"/>
              <a:gd name="adj2" fmla="val 95556"/>
            </a:avLst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xmlns="" id="{5E61DD51-9A3A-435E-9064-CF1F9E386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7982" y="947738"/>
            <a:ext cx="3227388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4000">
                <a:solidFill>
                  <a:srgbClr val="0000FF"/>
                </a:solidFill>
                <a:latin typeface="Arial Rounded MT Bold" panose="020F0704030504030204" pitchFamily="34" charset="0"/>
                <a:ea typeface="黑体" panose="02010609060101010101" pitchFamily="49" charset="-122"/>
              </a:rPr>
              <a:t>What did you learn in this lesson?</a:t>
            </a:r>
            <a:endParaRPr lang="zh-CN" altLang="en-US" sz="4000">
              <a:solidFill>
                <a:srgbClr val="0000FF"/>
              </a:solidFill>
              <a:latin typeface="Arial Rounded MT Bold" panose="020F0704030504030204" pitchFamily="34" charset="0"/>
              <a:ea typeface="黑体" panose="02010609060101010101" pitchFamily="49" charset="-122"/>
            </a:endParaRPr>
          </a:p>
        </p:txBody>
      </p:sp>
      <p:pic>
        <p:nvPicPr>
          <p:cNvPr id="4" name="图片 17" descr="熊猫a.gif">
            <a:extLst>
              <a:ext uri="{FF2B5EF4-FFF2-40B4-BE49-F238E27FC236}">
                <a16:creationId xmlns:a16="http://schemas.microsoft.com/office/drawing/2014/main" xmlns="" id="{A929C07F-905C-4347-BFA1-D1265BEA39D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4860032" y="4318207"/>
            <a:ext cx="1899845" cy="2539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2577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稻壳儿春秋广告/盗版必究        原创来源：http://chn.docer.com/works?userid=199329941#!/work_time" descr="图片包含 运输&#10;&#10;已生成高可信度的说明">
            <a:extLst>
              <a:ext uri="{FF2B5EF4-FFF2-40B4-BE49-F238E27FC236}">
                <a16:creationId xmlns:a16="http://schemas.microsoft.com/office/drawing/2014/main" xmlns="" id="{8D5C53E6-13DB-4E41-A6C4-A51F6DD57C9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209" y="-99392"/>
            <a:ext cx="2809569" cy="1295920"/>
          </a:xfrm>
          <a:prstGeom prst="rect">
            <a:avLst/>
          </a:prstGeom>
        </p:spPr>
      </p:pic>
      <p:sp>
        <p:nvSpPr>
          <p:cNvPr id="49" name="文本框 48">
            <a:extLst>
              <a:ext uri="{FF2B5EF4-FFF2-40B4-BE49-F238E27FC236}">
                <a16:creationId xmlns:a16="http://schemas.microsoft.com/office/drawing/2014/main" xmlns="" id="{3152BBE8-1191-4F65-8D86-F54919C149F7}"/>
              </a:ext>
            </a:extLst>
          </p:cNvPr>
          <p:cNvSpPr txBox="1"/>
          <p:nvPr/>
        </p:nvSpPr>
        <p:spPr>
          <a:xfrm>
            <a:off x="782557" y="664161"/>
            <a:ext cx="338791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dirty="0">
                <a:solidFill>
                  <a:srgbClr val="0070C0"/>
                </a:solidFill>
              </a:rPr>
              <a:t>Review</a:t>
            </a:r>
            <a:r>
              <a:rPr lang="zh-CN" altLang="en-US" sz="3200" b="1" dirty="0">
                <a:solidFill>
                  <a:srgbClr val="0070C0"/>
                </a:solidFill>
              </a:rPr>
              <a:t>：</a:t>
            </a:r>
            <a:r>
              <a:rPr lang="en-US" altLang="zh-CN" sz="3200" b="1" dirty="0"/>
              <a:t>Calculate</a:t>
            </a:r>
            <a:endParaRPr lang="zh-CN" altLang="en-US" sz="3200" b="1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endParaRPr lang="zh-CN" altLang="en-US" sz="3200" b="1" dirty="0">
              <a:solidFill>
                <a:srgbClr val="0070C0"/>
              </a:solidFill>
            </a:endParaRPr>
          </a:p>
        </p:txBody>
      </p:sp>
      <p:pic>
        <p:nvPicPr>
          <p:cNvPr id="157" name="图片 156">
            <a:extLst>
              <a:ext uri="{FF2B5EF4-FFF2-40B4-BE49-F238E27FC236}">
                <a16:creationId xmlns:a16="http://schemas.microsoft.com/office/drawing/2014/main" xmlns="" id="{B618E305-2E2B-4B20-B548-2A7DF3321E4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80429" b="61434"/>
          <a:stretch/>
        </p:blipFill>
        <p:spPr>
          <a:xfrm>
            <a:off x="107115" y="1856972"/>
            <a:ext cx="3482904" cy="1295919"/>
          </a:xfrm>
          <a:prstGeom prst="rect">
            <a:avLst/>
          </a:prstGeom>
        </p:spPr>
      </p:pic>
      <p:pic>
        <p:nvPicPr>
          <p:cNvPr id="158" name="图片 157">
            <a:extLst>
              <a:ext uri="{FF2B5EF4-FFF2-40B4-BE49-F238E27FC236}">
                <a16:creationId xmlns:a16="http://schemas.microsoft.com/office/drawing/2014/main" xmlns="" id="{A90785D6-9B05-469E-A851-2DDFCE90A8E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6052" r="54377" b="61434"/>
          <a:stretch/>
        </p:blipFill>
        <p:spPr>
          <a:xfrm>
            <a:off x="4167676" y="1856972"/>
            <a:ext cx="3482904" cy="1295919"/>
          </a:xfrm>
          <a:prstGeom prst="rect">
            <a:avLst/>
          </a:prstGeom>
        </p:spPr>
      </p:pic>
      <p:pic>
        <p:nvPicPr>
          <p:cNvPr id="159" name="图片 158">
            <a:extLst>
              <a:ext uri="{FF2B5EF4-FFF2-40B4-BE49-F238E27FC236}">
                <a16:creationId xmlns:a16="http://schemas.microsoft.com/office/drawing/2014/main" xmlns="" id="{3ECE1A6E-86FE-4F57-BF2B-1DA702DF62E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4624" t="-4286" r="25805" b="65720"/>
          <a:stretch/>
        </p:blipFill>
        <p:spPr>
          <a:xfrm>
            <a:off x="251520" y="3152891"/>
            <a:ext cx="3482904" cy="1295919"/>
          </a:xfrm>
          <a:prstGeom prst="rect">
            <a:avLst/>
          </a:prstGeom>
        </p:spPr>
      </p:pic>
      <p:pic>
        <p:nvPicPr>
          <p:cNvPr id="160" name="图片 159">
            <a:extLst>
              <a:ext uri="{FF2B5EF4-FFF2-40B4-BE49-F238E27FC236}">
                <a16:creationId xmlns:a16="http://schemas.microsoft.com/office/drawing/2014/main" xmlns="" id="{1B69FAE3-6AE9-494E-99FE-02601381109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63" t="64090" r="78966" b="-2655"/>
          <a:stretch/>
        </p:blipFill>
        <p:spPr>
          <a:xfrm>
            <a:off x="4427984" y="3152891"/>
            <a:ext cx="3482904" cy="1295919"/>
          </a:xfrm>
          <a:prstGeom prst="rect">
            <a:avLst/>
          </a:prstGeom>
        </p:spPr>
      </p:pic>
      <p:pic>
        <p:nvPicPr>
          <p:cNvPr id="161" name="图片 160">
            <a:extLst>
              <a:ext uri="{FF2B5EF4-FFF2-40B4-BE49-F238E27FC236}">
                <a16:creationId xmlns:a16="http://schemas.microsoft.com/office/drawing/2014/main" xmlns="" id="{511D6701-1487-41A2-99EF-2BA78A3F22F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7052" t="61435" r="37861"/>
          <a:stretch/>
        </p:blipFill>
        <p:spPr>
          <a:xfrm>
            <a:off x="2195736" y="4567846"/>
            <a:ext cx="4464496" cy="1295919"/>
          </a:xfrm>
          <a:prstGeom prst="rect">
            <a:avLst/>
          </a:prstGeom>
        </p:spPr>
      </p:pic>
      <p:grpSp>
        <p:nvGrpSpPr>
          <p:cNvPr id="162" name="组合 161">
            <a:extLst>
              <a:ext uri="{FF2B5EF4-FFF2-40B4-BE49-F238E27FC236}">
                <a16:creationId xmlns:a16="http://schemas.microsoft.com/office/drawing/2014/main" xmlns="" id="{22D684E4-24B0-49E6-AB46-DE7B1D45C72F}"/>
              </a:ext>
            </a:extLst>
          </p:cNvPr>
          <p:cNvGrpSpPr/>
          <p:nvPr/>
        </p:nvGrpSpPr>
        <p:grpSpPr>
          <a:xfrm>
            <a:off x="2176108" y="1769790"/>
            <a:ext cx="619252" cy="1264065"/>
            <a:chOff x="2892067" y="421211"/>
            <a:chExt cx="619252" cy="1264065"/>
          </a:xfrm>
        </p:grpSpPr>
        <p:sp>
          <p:nvSpPr>
            <p:cNvPr id="163" name="Rectangle 58">
              <a:extLst>
                <a:ext uri="{FF2B5EF4-FFF2-40B4-BE49-F238E27FC236}">
                  <a16:creationId xmlns:a16="http://schemas.microsoft.com/office/drawing/2014/main" xmlns="" id="{0871B3C1-F894-4C27-B2A1-B15FED24F4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8927" y="421211"/>
              <a:ext cx="467092" cy="126406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4000" b="1" dirty="0">
                  <a:solidFill>
                    <a:srgbClr val="0000FF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3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4000" b="1" dirty="0">
                  <a:solidFill>
                    <a:srgbClr val="0000FF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164" name="Line 59">
              <a:extLst>
                <a:ext uri="{FF2B5EF4-FFF2-40B4-BE49-F238E27FC236}">
                  <a16:creationId xmlns:a16="http://schemas.microsoft.com/office/drawing/2014/main" xmlns="" id="{72E95174-733E-454B-9E7A-F1378ACE32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2067" y="1037122"/>
              <a:ext cx="619252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none" w="lg" len="lg"/>
            </a:ln>
          </p:spPr>
          <p:txBody>
            <a:bodyPr lIns="90000" tIns="46800" rIns="90000" bIns="46800" anchor="ctr"/>
            <a:lstStyle/>
            <a:p>
              <a:endParaRPr lang="zh-CN" altLang="en-US" sz="32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9" name="组合 168">
            <a:extLst>
              <a:ext uri="{FF2B5EF4-FFF2-40B4-BE49-F238E27FC236}">
                <a16:creationId xmlns:a16="http://schemas.microsoft.com/office/drawing/2014/main" xmlns="" id="{35DBAD5E-FCA9-4ADF-8655-023978ECBA78}"/>
              </a:ext>
            </a:extLst>
          </p:cNvPr>
          <p:cNvGrpSpPr/>
          <p:nvPr/>
        </p:nvGrpSpPr>
        <p:grpSpPr>
          <a:xfrm>
            <a:off x="6516216" y="1769790"/>
            <a:ext cx="619252" cy="1264065"/>
            <a:chOff x="2892067" y="421211"/>
            <a:chExt cx="619252" cy="1264065"/>
          </a:xfrm>
        </p:grpSpPr>
        <p:sp>
          <p:nvSpPr>
            <p:cNvPr id="170" name="Rectangle 58">
              <a:extLst>
                <a:ext uri="{FF2B5EF4-FFF2-40B4-BE49-F238E27FC236}">
                  <a16:creationId xmlns:a16="http://schemas.microsoft.com/office/drawing/2014/main" xmlns="" id="{CE72DBE1-1767-4E63-8283-79F8D2DD16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8927" y="421211"/>
              <a:ext cx="467092" cy="126406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4000" b="1" dirty="0">
                  <a:solidFill>
                    <a:srgbClr val="0000FF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5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4000" b="1" dirty="0">
                  <a:solidFill>
                    <a:srgbClr val="0000FF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7</a:t>
              </a:r>
            </a:p>
          </p:txBody>
        </p:sp>
        <p:sp>
          <p:nvSpPr>
            <p:cNvPr id="171" name="Line 59">
              <a:extLst>
                <a:ext uri="{FF2B5EF4-FFF2-40B4-BE49-F238E27FC236}">
                  <a16:creationId xmlns:a16="http://schemas.microsoft.com/office/drawing/2014/main" xmlns="" id="{8A8AF1F9-0D0F-4682-AA1D-EBC1BF361F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2067" y="1037122"/>
              <a:ext cx="619252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none" w="lg" len="lg"/>
            </a:ln>
          </p:spPr>
          <p:txBody>
            <a:bodyPr lIns="90000" tIns="46800" rIns="90000" bIns="46800" anchor="ctr"/>
            <a:lstStyle/>
            <a:p>
              <a:endParaRPr lang="zh-CN" altLang="en-US" sz="32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72" name="组合 171">
            <a:extLst>
              <a:ext uri="{FF2B5EF4-FFF2-40B4-BE49-F238E27FC236}">
                <a16:creationId xmlns:a16="http://schemas.microsoft.com/office/drawing/2014/main" xmlns="" id="{042E7E60-EAFA-468F-A85A-68A04BB52C5C}"/>
              </a:ext>
            </a:extLst>
          </p:cNvPr>
          <p:cNvGrpSpPr/>
          <p:nvPr/>
        </p:nvGrpSpPr>
        <p:grpSpPr>
          <a:xfrm>
            <a:off x="2242968" y="3201047"/>
            <a:ext cx="619252" cy="1264065"/>
            <a:chOff x="2892067" y="421211"/>
            <a:chExt cx="619252" cy="1264065"/>
          </a:xfrm>
        </p:grpSpPr>
        <p:sp>
          <p:nvSpPr>
            <p:cNvPr id="173" name="Rectangle 58">
              <a:extLst>
                <a:ext uri="{FF2B5EF4-FFF2-40B4-BE49-F238E27FC236}">
                  <a16:creationId xmlns:a16="http://schemas.microsoft.com/office/drawing/2014/main" xmlns="" id="{B4E93292-00D1-423B-A831-7B642D3AC3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8927" y="421211"/>
              <a:ext cx="467092" cy="126406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4000" b="1" dirty="0">
                  <a:solidFill>
                    <a:srgbClr val="0000FF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8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4000" b="1" dirty="0">
                  <a:solidFill>
                    <a:srgbClr val="0000FF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8</a:t>
              </a:r>
            </a:p>
          </p:txBody>
        </p:sp>
        <p:sp>
          <p:nvSpPr>
            <p:cNvPr id="174" name="Line 59">
              <a:extLst>
                <a:ext uri="{FF2B5EF4-FFF2-40B4-BE49-F238E27FC236}">
                  <a16:creationId xmlns:a16="http://schemas.microsoft.com/office/drawing/2014/main" xmlns="" id="{5A07A9D3-E307-4CEF-8A1B-300BFB417C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2067" y="1037122"/>
              <a:ext cx="619252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none" w="lg" len="lg"/>
            </a:ln>
          </p:spPr>
          <p:txBody>
            <a:bodyPr lIns="90000" tIns="46800" rIns="90000" bIns="46800" anchor="ctr"/>
            <a:lstStyle/>
            <a:p>
              <a:endParaRPr lang="zh-CN" altLang="en-US" sz="32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79" name="组合 178">
            <a:extLst>
              <a:ext uri="{FF2B5EF4-FFF2-40B4-BE49-F238E27FC236}">
                <a16:creationId xmlns:a16="http://schemas.microsoft.com/office/drawing/2014/main" xmlns="" id="{0D86495E-B543-4F60-9A80-45A392FB99CD}"/>
              </a:ext>
            </a:extLst>
          </p:cNvPr>
          <p:cNvGrpSpPr/>
          <p:nvPr/>
        </p:nvGrpSpPr>
        <p:grpSpPr>
          <a:xfrm>
            <a:off x="2993429" y="3479136"/>
            <a:ext cx="840369" cy="766363"/>
            <a:chOff x="2993429" y="3479136"/>
            <a:chExt cx="840369" cy="766363"/>
          </a:xfrm>
        </p:grpSpPr>
        <p:sp>
          <p:nvSpPr>
            <p:cNvPr id="176" name="Rectangle 58">
              <a:extLst>
                <a:ext uri="{FF2B5EF4-FFF2-40B4-BE49-F238E27FC236}">
                  <a16:creationId xmlns:a16="http://schemas.microsoft.com/office/drawing/2014/main" xmlns="" id="{B8C51B7C-2CDC-440B-9A27-A9067E99E8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7852" y="3507732"/>
              <a:ext cx="495946" cy="737767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4400" b="1" dirty="0">
                  <a:solidFill>
                    <a:srgbClr val="0000FF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78" name="文本框 177">
              <a:extLst>
                <a:ext uri="{FF2B5EF4-FFF2-40B4-BE49-F238E27FC236}">
                  <a16:creationId xmlns:a16="http://schemas.microsoft.com/office/drawing/2014/main" xmlns="" id="{3585E8FF-54AD-49DA-ABC6-0820A4A75C8B}"/>
                </a:ext>
              </a:extLst>
            </p:cNvPr>
            <p:cNvSpPr txBox="1"/>
            <p:nvPr/>
          </p:nvSpPr>
          <p:spPr>
            <a:xfrm>
              <a:off x="2993429" y="3479136"/>
              <a:ext cx="43954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4000" b="1" dirty="0"/>
                <a:t>=</a:t>
              </a:r>
              <a:endParaRPr lang="zh-CN" altLang="en-US" sz="4000" b="1" dirty="0"/>
            </a:p>
          </p:txBody>
        </p:sp>
      </p:grpSp>
      <p:grpSp>
        <p:nvGrpSpPr>
          <p:cNvPr id="180" name="组合 179">
            <a:extLst>
              <a:ext uri="{FF2B5EF4-FFF2-40B4-BE49-F238E27FC236}">
                <a16:creationId xmlns:a16="http://schemas.microsoft.com/office/drawing/2014/main" xmlns="" id="{9C114AE7-A24D-4A51-BC69-89FA56372ACF}"/>
              </a:ext>
            </a:extLst>
          </p:cNvPr>
          <p:cNvGrpSpPr/>
          <p:nvPr/>
        </p:nvGrpSpPr>
        <p:grpSpPr>
          <a:xfrm>
            <a:off x="7924369" y="3201047"/>
            <a:ext cx="752427" cy="1264065"/>
            <a:chOff x="2816260" y="421211"/>
            <a:chExt cx="752427" cy="1264065"/>
          </a:xfrm>
        </p:grpSpPr>
        <p:sp>
          <p:nvSpPr>
            <p:cNvPr id="181" name="Rectangle 58">
              <a:extLst>
                <a:ext uri="{FF2B5EF4-FFF2-40B4-BE49-F238E27FC236}">
                  <a16:creationId xmlns:a16="http://schemas.microsoft.com/office/drawing/2014/main" xmlns="" id="{9254CE9F-B987-4582-A534-904ACC8D9C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6260" y="421211"/>
              <a:ext cx="752427" cy="126406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4000" b="1" dirty="0">
                  <a:solidFill>
                    <a:srgbClr val="0000FF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12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4000" b="1" dirty="0">
                  <a:solidFill>
                    <a:srgbClr val="0000FF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15</a:t>
              </a:r>
            </a:p>
          </p:txBody>
        </p:sp>
        <p:sp>
          <p:nvSpPr>
            <p:cNvPr id="182" name="Line 59">
              <a:extLst>
                <a:ext uri="{FF2B5EF4-FFF2-40B4-BE49-F238E27FC236}">
                  <a16:creationId xmlns:a16="http://schemas.microsoft.com/office/drawing/2014/main" xmlns="" id="{515C95CF-5D63-4034-B94E-73CF559377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2067" y="1037122"/>
              <a:ext cx="619252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none" w="lg" len="lg"/>
            </a:ln>
          </p:spPr>
          <p:txBody>
            <a:bodyPr lIns="90000" tIns="46800" rIns="90000" bIns="46800" anchor="ctr"/>
            <a:lstStyle/>
            <a:p>
              <a:endParaRPr lang="zh-CN" altLang="en-US" sz="32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83" name="组合 182">
            <a:extLst>
              <a:ext uri="{FF2B5EF4-FFF2-40B4-BE49-F238E27FC236}">
                <a16:creationId xmlns:a16="http://schemas.microsoft.com/office/drawing/2014/main" xmlns="" id="{ACBB3CD4-5F40-49F0-A2E5-D2EB184FD8A8}"/>
              </a:ext>
            </a:extLst>
          </p:cNvPr>
          <p:cNvGrpSpPr/>
          <p:nvPr/>
        </p:nvGrpSpPr>
        <p:grpSpPr>
          <a:xfrm>
            <a:off x="3738187" y="4641154"/>
            <a:ext cx="619252" cy="1264065"/>
            <a:chOff x="2892067" y="421211"/>
            <a:chExt cx="619252" cy="1264065"/>
          </a:xfrm>
        </p:grpSpPr>
        <p:sp>
          <p:nvSpPr>
            <p:cNvPr id="184" name="Rectangle 58">
              <a:extLst>
                <a:ext uri="{FF2B5EF4-FFF2-40B4-BE49-F238E27FC236}">
                  <a16:creationId xmlns:a16="http://schemas.microsoft.com/office/drawing/2014/main" xmlns="" id="{62C573D6-E215-48B0-A609-D3B7F44D8A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8927" y="421211"/>
              <a:ext cx="467092" cy="126406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endParaRPr lang="en-US" altLang="zh-CN" sz="4000" b="1" dirty="0">
                <a:solidFill>
                  <a:srgbClr val="0000FF"/>
                </a:solidFill>
                <a:latin typeface="Arial" panose="020B0604020202020204" pitchFamily="34" charset="0"/>
                <a:ea typeface="楷体_GB2312" pitchFamily="49" charset="-122"/>
                <a:cs typeface="Arial" panose="020B0604020202020204" pitchFamily="34" charset="0"/>
              </a:endParaRPr>
            </a:p>
            <a:p>
              <a:pPr algn="ctr">
                <a:lnSpc>
                  <a:spcPct val="95000"/>
                </a:lnSpc>
              </a:pPr>
              <a:r>
                <a:rPr lang="en-US" altLang="zh-CN" sz="4000" b="1" dirty="0">
                  <a:solidFill>
                    <a:srgbClr val="0000FF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9</a:t>
              </a:r>
            </a:p>
          </p:txBody>
        </p:sp>
        <p:sp>
          <p:nvSpPr>
            <p:cNvPr id="185" name="Line 59">
              <a:extLst>
                <a:ext uri="{FF2B5EF4-FFF2-40B4-BE49-F238E27FC236}">
                  <a16:creationId xmlns:a16="http://schemas.microsoft.com/office/drawing/2014/main" xmlns="" id="{74CF39BF-3CDC-4324-B3C5-EB0552366D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2067" y="1037122"/>
              <a:ext cx="619252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none" w="lg" len="lg"/>
            </a:ln>
          </p:spPr>
          <p:txBody>
            <a:bodyPr lIns="90000" tIns="46800" rIns="90000" bIns="46800" anchor="ctr"/>
            <a:lstStyle/>
            <a:p>
              <a:endParaRPr lang="zh-CN" altLang="en-US" sz="32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86" name="组合 185">
            <a:extLst>
              <a:ext uri="{FF2B5EF4-FFF2-40B4-BE49-F238E27FC236}">
                <a16:creationId xmlns:a16="http://schemas.microsoft.com/office/drawing/2014/main" xmlns="" id="{9D3DBC48-0B57-4438-A3A8-504514570A04}"/>
              </a:ext>
            </a:extLst>
          </p:cNvPr>
          <p:cNvGrpSpPr/>
          <p:nvPr/>
        </p:nvGrpSpPr>
        <p:grpSpPr>
          <a:xfrm>
            <a:off x="3728467" y="5710945"/>
            <a:ext cx="619252" cy="1264065"/>
            <a:chOff x="2892067" y="421211"/>
            <a:chExt cx="619252" cy="1264065"/>
          </a:xfrm>
        </p:grpSpPr>
        <p:sp>
          <p:nvSpPr>
            <p:cNvPr id="187" name="Rectangle 58">
              <a:extLst>
                <a:ext uri="{FF2B5EF4-FFF2-40B4-BE49-F238E27FC236}">
                  <a16:creationId xmlns:a16="http://schemas.microsoft.com/office/drawing/2014/main" xmlns="" id="{B1D33CD3-5AF3-476D-A34A-691BE5E77F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8927" y="421211"/>
              <a:ext cx="467092" cy="126406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4000" b="1" dirty="0">
                  <a:solidFill>
                    <a:srgbClr val="FF0000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4000" b="1" dirty="0">
                  <a:solidFill>
                    <a:srgbClr val="FF0000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188" name="Line 59">
              <a:extLst>
                <a:ext uri="{FF2B5EF4-FFF2-40B4-BE49-F238E27FC236}">
                  <a16:creationId xmlns:a16="http://schemas.microsoft.com/office/drawing/2014/main" xmlns="" id="{7EADA2D7-43F7-429B-924D-FCAE1EC9DD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2067" y="1037122"/>
              <a:ext cx="61925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none" w="lg" len="lg"/>
            </a:ln>
          </p:spPr>
          <p:txBody>
            <a:bodyPr lIns="90000" tIns="46800" rIns="90000" bIns="46800" anchor="ctr"/>
            <a:lstStyle/>
            <a:p>
              <a:endParaRPr lang="zh-CN" altLang="en-US" sz="3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89" name="Text Box 7">
            <a:extLst>
              <a:ext uri="{FF2B5EF4-FFF2-40B4-BE49-F238E27FC236}">
                <a16:creationId xmlns:a16="http://schemas.microsoft.com/office/drawing/2014/main" xmlns="" id="{295FFDAD-5355-4267-A846-83AED5BB07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4209" y="2719672"/>
            <a:ext cx="9158209" cy="1736646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4000" b="1" dirty="0">
                <a:solidFill>
                  <a:srgbClr val="FF0000"/>
                </a:solidFill>
                <a:ea typeface="黑体" pitchFamily="49" charset="-122"/>
              </a:rPr>
              <a:t>Keep the denominator,</a:t>
            </a:r>
          </a:p>
          <a:p>
            <a:pPr algn="ctr">
              <a:lnSpc>
                <a:spcPct val="120000"/>
              </a:lnSpc>
            </a:pPr>
            <a:r>
              <a:rPr lang="en-US" altLang="zh-CN" sz="4000" b="1" dirty="0">
                <a:solidFill>
                  <a:srgbClr val="0000FF"/>
                </a:solidFill>
                <a:ea typeface="黑体" pitchFamily="49" charset="-122"/>
              </a:rPr>
              <a:t>         add the numerators.</a:t>
            </a:r>
            <a:endParaRPr lang="zh-CN" altLang="en-US" sz="4000" b="1" dirty="0">
              <a:solidFill>
                <a:srgbClr val="0000FF"/>
              </a:solidFill>
              <a:ea typeface="黑体" pitchFamily="49" charset="-122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xmlns="" id="{A1361356-5CCD-4930-A649-D3645F70BD91}"/>
              </a:ext>
            </a:extLst>
          </p:cNvPr>
          <p:cNvSpPr/>
          <p:nvPr/>
        </p:nvSpPr>
        <p:spPr>
          <a:xfrm>
            <a:off x="3802139" y="4667136"/>
            <a:ext cx="470000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5000"/>
              </a:lnSpc>
            </a:pPr>
            <a:r>
              <a:rPr lang="en-US" altLang="zh-CN" sz="4000" b="1" dirty="0">
                <a:solidFill>
                  <a:srgbClr val="0000FF"/>
                </a:solidFill>
                <a:latin typeface="Arial" panose="020B0604020202020204" pitchFamily="34" charset="0"/>
                <a:ea typeface="楷体_GB2312" pitchFamily="49" charset="-122"/>
                <a:cs typeface="Arial" panose="020B0604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159456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8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46000"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46000"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46000"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" grpId="0" build="p" animBg="1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稻壳儿春秋广告/盗版必究        原创来源：http://chn.docer.com/works?userid=199329941#!/work_time">
            <a:extLst>
              <a:ext uri="{FF2B5EF4-FFF2-40B4-BE49-F238E27FC236}">
                <a16:creationId xmlns:a16="http://schemas.microsoft.com/office/drawing/2014/main" xmlns="" id="{E0475EE2-8BF0-4120-9E25-79A2727302E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906" y="4362407"/>
            <a:ext cx="7747590" cy="2243800"/>
          </a:xfrm>
          <a:prstGeom prst="rect">
            <a:avLst/>
          </a:prstGeom>
        </p:spPr>
      </p:pic>
      <p:sp>
        <p:nvSpPr>
          <p:cNvPr id="8" name="稻壳儿春秋广告/盗版必究        原创来源：http://chn.docer.com/works?userid=199329941#!/work_time">
            <a:extLst>
              <a:ext uri="{FF2B5EF4-FFF2-40B4-BE49-F238E27FC236}">
                <a16:creationId xmlns:a16="http://schemas.microsoft.com/office/drawing/2014/main" xmlns="" id="{8F4ACE32-8449-4802-BAFF-C0B7F151FBFD}"/>
              </a:ext>
            </a:extLst>
          </p:cNvPr>
          <p:cNvSpPr>
            <a:spLocks/>
          </p:cNvSpPr>
          <p:nvPr/>
        </p:nvSpPr>
        <p:spPr bwMode="auto">
          <a:xfrm>
            <a:off x="0" y="6237312"/>
            <a:ext cx="9144000" cy="620689"/>
          </a:xfrm>
          <a:custGeom>
            <a:avLst/>
            <a:gdLst>
              <a:gd name="T0" fmla="*/ 1606 w 2000"/>
              <a:gd name="T1" fmla="*/ 34 h 151"/>
              <a:gd name="T2" fmla="*/ 1026 w 2000"/>
              <a:gd name="T3" fmla="*/ 3 h 151"/>
              <a:gd name="T4" fmla="*/ 588 w 2000"/>
              <a:gd name="T5" fmla="*/ 10 h 151"/>
              <a:gd name="T6" fmla="*/ 0 w 2000"/>
              <a:gd name="T7" fmla="*/ 81 h 151"/>
              <a:gd name="T8" fmla="*/ 0 w 2000"/>
              <a:gd name="T9" fmla="*/ 151 h 151"/>
              <a:gd name="T10" fmla="*/ 2000 w 2000"/>
              <a:gd name="T11" fmla="*/ 151 h 151"/>
              <a:gd name="T12" fmla="*/ 2000 w 2000"/>
              <a:gd name="T13" fmla="*/ 84 h 151"/>
              <a:gd name="T14" fmla="*/ 1606 w 2000"/>
              <a:gd name="T15" fmla="*/ 34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000" h="151">
                <a:moveTo>
                  <a:pt x="1606" y="34"/>
                </a:moveTo>
                <a:cubicBezTo>
                  <a:pt x="1429" y="13"/>
                  <a:pt x="1206" y="6"/>
                  <a:pt x="1026" y="3"/>
                </a:cubicBezTo>
                <a:cubicBezTo>
                  <a:pt x="885" y="0"/>
                  <a:pt x="728" y="1"/>
                  <a:pt x="588" y="10"/>
                </a:cubicBezTo>
                <a:cubicBezTo>
                  <a:pt x="320" y="26"/>
                  <a:pt x="109" y="53"/>
                  <a:pt x="0" y="81"/>
                </a:cubicBezTo>
                <a:cubicBezTo>
                  <a:pt x="0" y="151"/>
                  <a:pt x="0" y="151"/>
                  <a:pt x="0" y="151"/>
                </a:cubicBezTo>
                <a:cubicBezTo>
                  <a:pt x="2000" y="151"/>
                  <a:pt x="2000" y="151"/>
                  <a:pt x="2000" y="151"/>
                </a:cubicBezTo>
                <a:cubicBezTo>
                  <a:pt x="2000" y="84"/>
                  <a:pt x="2000" y="84"/>
                  <a:pt x="2000" y="84"/>
                </a:cubicBezTo>
                <a:cubicBezTo>
                  <a:pt x="1988" y="75"/>
                  <a:pt x="1743" y="50"/>
                  <a:pt x="1606" y="34"/>
                </a:cubicBezTo>
                <a:close/>
              </a:path>
            </a:pathLst>
          </a:custGeom>
          <a:solidFill>
            <a:srgbClr val="8CA00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9" name="稻壳儿春秋广告/盗版必究        原创来源：http://chn.docer.com/works?userid=199329941#!/work_time" descr="图片包含 运输&#10;&#10;已生成高可信度的说明">
            <a:extLst>
              <a:ext uri="{FF2B5EF4-FFF2-40B4-BE49-F238E27FC236}">
                <a16:creationId xmlns:a16="http://schemas.microsoft.com/office/drawing/2014/main" xmlns="" id="{113D7949-5A98-44D4-9274-14B9EDC952B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33" y="437984"/>
            <a:ext cx="2809569" cy="1295920"/>
          </a:xfrm>
          <a:prstGeom prst="rect">
            <a:avLst/>
          </a:prstGeom>
        </p:spPr>
      </p:pic>
      <p:pic>
        <p:nvPicPr>
          <p:cNvPr id="13" name="稻壳儿春秋广告/盗版必究        原创来源：http://chn.docer.com/works?userid=199329941#!/work_time" descr="图片包含 矢量图形&#10;&#10;已生成高可信度的说明">
            <a:extLst>
              <a:ext uri="{FF2B5EF4-FFF2-40B4-BE49-F238E27FC236}">
                <a16:creationId xmlns:a16="http://schemas.microsoft.com/office/drawing/2014/main" xmlns="" id="{C36A4EF6-64CF-4D73-972A-6D99D6AB1FA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67544" y="2297775"/>
            <a:ext cx="2013100" cy="1812838"/>
          </a:xfrm>
          <a:prstGeom prst="rect">
            <a:avLst/>
          </a:prstGeom>
        </p:spPr>
      </p:pic>
      <p:sp>
        <p:nvSpPr>
          <p:cNvPr id="4" name="TextBox 4">
            <a:extLst>
              <a:ext uri="{FF2B5EF4-FFF2-40B4-BE49-F238E27FC236}">
                <a16:creationId xmlns:a16="http://schemas.microsoft.com/office/drawing/2014/main" xmlns="" id="{942CDE3C-9131-46C1-9ECD-73080D8DC9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616" y="1393055"/>
            <a:ext cx="859144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altLang="zh-CN" sz="4800" b="1" dirty="0">
                <a:solidFill>
                  <a:srgbClr val="FF0000"/>
                </a:solidFill>
                <a:latin typeface="Calibri" pitchFamily="34" charset="0"/>
              </a:rPr>
              <a:t>Subtraction of fractions</a:t>
            </a:r>
          </a:p>
          <a:p>
            <a:pPr algn="l"/>
            <a:r>
              <a:rPr lang="en-US" altLang="zh-CN" sz="4800" b="1" dirty="0">
                <a:solidFill>
                  <a:srgbClr val="FF0000"/>
                </a:solidFill>
                <a:latin typeface="Calibri" pitchFamily="34" charset="0"/>
              </a:rPr>
              <a:t>     with the same denominator</a:t>
            </a:r>
            <a:endParaRPr lang="zh-CN" altLang="en-US" sz="4800" b="1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093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7">
            <a:extLst>
              <a:ext uri="{FF2B5EF4-FFF2-40B4-BE49-F238E27FC236}">
                <a16:creationId xmlns:a16="http://schemas.microsoft.com/office/drawing/2014/main" xmlns="" id="{CBF1F683-097D-4DF5-83FB-68848F964F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7388" y="1014413"/>
            <a:ext cx="962025" cy="91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5122">
            <a:extLst>
              <a:ext uri="{FF2B5EF4-FFF2-40B4-BE49-F238E27FC236}">
                <a16:creationId xmlns:a16="http://schemas.microsoft.com/office/drawing/2014/main" xmlns="" id="{F1E175BF-724E-443C-81DB-B9A61BA50F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650" y="2163763"/>
            <a:ext cx="1368425" cy="14287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" name="矩形 45124">
            <a:extLst>
              <a:ext uri="{FF2B5EF4-FFF2-40B4-BE49-F238E27FC236}">
                <a16:creationId xmlns:a16="http://schemas.microsoft.com/office/drawing/2014/main" xmlns="" id="{14F23B8F-DCF2-4820-AC5B-31752D7F85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1075" y="2163763"/>
            <a:ext cx="4103688" cy="142875"/>
          </a:xfrm>
          <a:prstGeom prst="rec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7" name="对象 5">
            <a:extLst>
              <a:ext uri="{FF2B5EF4-FFF2-40B4-BE49-F238E27FC236}">
                <a16:creationId xmlns:a16="http://schemas.microsoft.com/office/drawing/2014/main" xmlns="" id="{A2C11F0C-73EF-46B7-803D-E8AC7DCFC474}"/>
              </a:ext>
            </a:extLst>
          </p:cNvPr>
          <p:cNvGraphicFramePr>
            <a:graphicFrameLocks/>
          </p:cNvGraphicFramePr>
          <p:nvPr/>
        </p:nvGraphicFramePr>
        <p:xfrm>
          <a:off x="2085975" y="1138238"/>
          <a:ext cx="6477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29" r:id="rId5" imgW="1828800" imgH="1828800" progId="Photoshop.Image.7">
                  <p:embed/>
                </p:oleObj>
              </mc:Choice>
              <mc:Fallback>
                <p:oleObj r:id="rId5" imgW="1828800" imgH="1828800" progId="Photoshop.Image.7">
                  <p:embed/>
                  <p:pic>
                    <p:nvPicPr>
                      <p:cNvPr id="9220" name="对象 5">
                        <a:extLst>
                          <a:ext uri="{FF2B5EF4-FFF2-40B4-BE49-F238E27FC236}">
                            <a16:creationId xmlns:a16="http://schemas.microsoft.com/office/drawing/2014/main" xmlns="" id="{25718AFE-62B8-4520-898C-26B92AA2FF7C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5975" y="1138238"/>
                        <a:ext cx="647700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AutoShape 12">
            <a:extLst>
              <a:ext uri="{FF2B5EF4-FFF2-40B4-BE49-F238E27FC236}">
                <a16:creationId xmlns:a16="http://schemas.microsoft.com/office/drawing/2014/main" xmlns="" id="{5D167B07-31D9-47A2-B638-BB6142158ADC}"/>
              </a:ext>
            </a:extLst>
          </p:cNvPr>
          <p:cNvSpPr>
            <a:spLocks/>
          </p:cNvSpPr>
          <p:nvPr/>
        </p:nvSpPr>
        <p:spPr bwMode="auto">
          <a:xfrm rot="16200000">
            <a:off x="3506788" y="-147637"/>
            <a:ext cx="234950" cy="5473700"/>
          </a:xfrm>
          <a:prstGeom prst="leftBrace">
            <a:avLst>
              <a:gd name="adj1" fmla="val 4077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9" name="对象 10">
            <a:hlinkClick r:id="" action="ppaction://ole?verb=1"/>
            <a:extLst>
              <a:ext uri="{FF2B5EF4-FFF2-40B4-BE49-F238E27FC236}">
                <a16:creationId xmlns:a16="http://schemas.microsoft.com/office/drawing/2014/main" xmlns="" id="{714B124F-D94A-4CFC-A669-3B5416E5E1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9625" y="2708275"/>
          <a:ext cx="53022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" r:id="rId7" imgW="279360" imgH="393480" progId="Equation.KSEE3">
                  <p:embed/>
                </p:oleObj>
              </mc:Choice>
              <mc:Fallback>
                <p:oleObj r:id="rId7" imgW="279360" imgH="393480" progId="Equation.KSEE3">
                  <p:embed/>
                  <p:pic>
                    <p:nvPicPr>
                      <p:cNvPr id="9222" name="对象 10">
                        <a:hlinkClick r:id="" action="ppaction://ole?verb=1"/>
                        <a:extLst>
                          <a:ext uri="{FF2B5EF4-FFF2-40B4-BE49-F238E27FC236}">
                            <a16:creationId xmlns:a16="http://schemas.microsoft.com/office/drawing/2014/main" xmlns="" id="{D38DD9C5-04CC-4D63-80E9-5BFBD22C38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625" y="2708275"/>
                        <a:ext cx="530225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AutoShape 22">
            <a:extLst>
              <a:ext uri="{FF2B5EF4-FFF2-40B4-BE49-F238E27FC236}">
                <a16:creationId xmlns:a16="http://schemas.microsoft.com/office/drawing/2014/main" xmlns="" id="{C4713E74-C450-4F83-B417-C68A24FE31FA}"/>
              </a:ext>
            </a:extLst>
          </p:cNvPr>
          <p:cNvSpPr>
            <a:spLocks/>
          </p:cNvSpPr>
          <p:nvPr/>
        </p:nvSpPr>
        <p:spPr bwMode="auto">
          <a:xfrm rot="5400000" flipV="1">
            <a:off x="1412875" y="1246188"/>
            <a:ext cx="307975" cy="1368425"/>
          </a:xfrm>
          <a:prstGeom prst="leftBrace">
            <a:avLst>
              <a:gd name="adj1" fmla="val 56693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11" name="对象 13">
            <a:hlinkClick r:id="" action="ppaction://ole?verb=1"/>
            <a:extLst>
              <a:ext uri="{FF2B5EF4-FFF2-40B4-BE49-F238E27FC236}">
                <a16:creationId xmlns:a16="http://schemas.microsoft.com/office/drawing/2014/main" xmlns="" id="{3B71E8A1-90AD-4022-B0EA-93540BF355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03350" y="977900"/>
          <a:ext cx="539750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" r:id="rId9" imgW="266400" imgH="393480" progId="Equation.KSEE3">
                  <p:embed/>
                </p:oleObj>
              </mc:Choice>
              <mc:Fallback>
                <p:oleObj r:id="rId9" imgW="266400" imgH="393480" progId="Equation.KSEE3">
                  <p:embed/>
                  <p:pic>
                    <p:nvPicPr>
                      <p:cNvPr id="9224" name="对象 13">
                        <a:hlinkClick r:id="" action="ppaction://ole?verb=1"/>
                        <a:extLst>
                          <a:ext uri="{FF2B5EF4-FFF2-40B4-BE49-F238E27FC236}">
                            <a16:creationId xmlns:a16="http://schemas.microsoft.com/office/drawing/2014/main" xmlns="" id="{2C3937C0-9442-45F2-94CB-B2A49E850C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977900"/>
                        <a:ext cx="539750" cy="798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AutoShape 33">
            <a:extLst>
              <a:ext uri="{FF2B5EF4-FFF2-40B4-BE49-F238E27FC236}">
                <a16:creationId xmlns:a16="http://schemas.microsoft.com/office/drawing/2014/main" xmlns="" id="{E749B99F-D1A0-4E76-95A0-26EAE40CBE8B}"/>
              </a:ext>
            </a:extLst>
          </p:cNvPr>
          <p:cNvSpPr>
            <a:spLocks/>
          </p:cNvSpPr>
          <p:nvPr/>
        </p:nvSpPr>
        <p:spPr bwMode="auto">
          <a:xfrm rot="5400000" flipV="1">
            <a:off x="4173538" y="-96837"/>
            <a:ext cx="307975" cy="4054475"/>
          </a:xfrm>
          <a:prstGeom prst="leftBrace">
            <a:avLst>
              <a:gd name="adj1" fmla="val 64728"/>
              <a:gd name="adj2" fmla="val 51009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Rectangle 88">
            <a:extLst>
              <a:ext uri="{FF2B5EF4-FFF2-40B4-BE49-F238E27FC236}">
                <a16:creationId xmlns:a16="http://schemas.microsoft.com/office/drawing/2014/main" xmlns="" id="{183A7254-9398-4A9C-B828-A8A3F8692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3700" y="1220788"/>
            <a:ext cx="430213" cy="58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?</a:t>
            </a:r>
          </a:p>
        </p:txBody>
      </p:sp>
      <p:sp>
        <p:nvSpPr>
          <p:cNvPr id="14" name="TextBox 62">
            <a:extLst>
              <a:ext uri="{FF2B5EF4-FFF2-40B4-BE49-F238E27FC236}">
                <a16:creationId xmlns:a16="http://schemas.microsoft.com/office/drawing/2014/main" xmlns="" id="{7DCDEA23-3FE5-4429-A503-EEE5B5251B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4763" y="382588"/>
            <a:ext cx="70612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400" b="1" dirty="0">
                <a:solidFill>
                  <a:srgbClr val="7030A0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How far is the little ant away from home?</a:t>
            </a:r>
          </a:p>
        </p:txBody>
      </p:sp>
      <p:pic>
        <p:nvPicPr>
          <p:cNvPr id="15" name="Picture 7" descr="C:\Users\Administrator\Desktop\蜗牛.jpg">
            <a:extLst>
              <a:ext uri="{FF2B5EF4-FFF2-40B4-BE49-F238E27FC236}">
                <a16:creationId xmlns:a16="http://schemas.microsoft.com/office/drawing/2014/main" xmlns="" id="{9714C5E9-2660-40E3-BC18-DE2D63AA32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EFEFC"/>
              </a:clrFrom>
              <a:clrTo>
                <a:srgbClr val="FEFE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98563" cy="130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矩形 15">
            <a:extLst>
              <a:ext uri="{FF2B5EF4-FFF2-40B4-BE49-F238E27FC236}">
                <a16:creationId xmlns:a16="http://schemas.microsoft.com/office/drawing/2014/main" xmlns="" id="{A285F2C4-670D-4380-8FA9-614C986EC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7100" y="4794250"/>
            <a:ext cx="4103688" cy="142875"/>
          </a:xfrm>
          <a:prstGeom prst="rec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17" name="对象 16">
            <a:extLst>
              <a:ext uri="{FF2B5EF4-FFF2-40B4-BE49-F238E27FC236}">
                <a16:creationId xmlns:a16="http://schemas.microsoft.com/office/drawing/2014/main" xmlns="" id="{75E98DB9-9C92-4BF4-8534-0BA8A3F310CA}"/>
              </a:ext>
            </a:extLst>
          </p:cNvPr>
          <p:cNvGraphicFramePr>
            <a:graphicFrameLocks/>
          </p:cNvGraphicFramePr>
          <p:nvPr/>
        </p:nvGraphicFramePr>
        <p:xfrm>
          <a:off x="3479800" y="5757863"/>
          <a:ext cx="26670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2" r:id="rId12" imgW="152268" imgH="393359" progId="Equation.3">
                  <p:embed/>
                </p:oleObj>
              </mc:Choice>
              <mc:Fallback>
                <p:oleObj r:id="rId12" imgW="152268" imgH="393359" progId="Equation.3">
                  <p:embed/>
                  <p:pic>
                    <p:nvPicPr>
                      <p:cNvPr id="45128" name="对象 45127">
                        <a:extLst>
                          <a:ext uri="{FF2B5EF4-FFF2-40B4-BE49-F238E27FC236}">
                            <a16:creationId xmlns:a16="http://schemas.microsoft.com/office/drawing/2014/main" xmlns="" id="{AC31E890-D1F5-47E9-9960-8888CAB92A4D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9800" y="5757863"/>
                        <a:ext cx="266700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组合 17">
            <a:extLst>
              <a:ext uri="{FF2B5EF4-FFF2-40B4-BE49-F238E27FC236}">
                <a16:creationId xmlns:a16="http://schemas.microsoft.com/office/drawing/2014/main" xmlns="" id="{2F237A4C-D053-47FB-99FD-88F5FDBBFEDE}"/>
              </a:ext>
            </a:extLst>
          </p:cNvPr>
          <p:cNvGrpSpPr>
            <a:grpSpLocks/>
          </p:cNvGrpSpPr>
          <p:nvPr/>
        </p:nvGrpSpPr>
        <p:grpSpPr bwMode="auto">
          <a:xfrm>
            <a:off x="828675" y="3567113"/>
            <a:ext cx="6883400" cy="1209675"/>
            <a:chOff x="748" y="1253"/>
            <a:chExt cx="4336" cy="762"/>
          </a:xfrm>
        </p:grpSpPr>
        <p:grpSp>
          <p:nvGrpSpPr>
            <p:cNvPr id="19" name="组合 45119">
              <a:extLst>
                <a:ext uri="{FF2B5EF4-FFF2-40B4-BE49-F238E27FC236}">
                  <a16:creationId xmlns:a16="http://schemas.microsoft.com/office/drawing/2014/main" xmlns="" id="{954E99BC-BCBB-406E-AD1F-A56E807AC2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48" y="1526"/>
              <a:ext cx="4336" cy="489"/>
              <a:chOff x="748" y="1526"/>
              <a:chExt cx="4336" cy="489"/>
            </a:xfrm>
          </p:grpSpPr>
          <p:grpSp>
            <p:nvGrpSpPr>
              <p:cNvPr id="21" name="组合 45113">
                <a:extLst>
                  <a:ext uri="{FF2B5EF4-FFF2-40B4-BE49-F238E27FC236}">
                    <a16:creationId xmlns:a16="http://schemas.microsoft.com/office/drawing/2014/main" xmlns="" id="{802EC22F-C8B0-4480-834F-0011D9946C7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48" y="1526"/>
                <a:ext cx="4336" cy="453"/>
                <a:chOff x="748" y="1071"/>
                <a:chExt cx="4336" cy="453"/>
              </a:xfrm>
            </p:grpSpPr>
            <p:sp>
              <p:nvSpPr>
                <p:cNvPr id="27" name="矩形 45107">
                  <a:extLst>
                    <a:ext uri="{FF2B5EF4-FFF2-40B4-BE49-F238E27FC236}">
                      <a16:creationId xmlns:a16="http://schemas.microsoft.com/office/drawing/2014/main" xmlns="" id="{0989F0D4-1761-4453-ABE4-6A8B4596CEE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8" y="1071"/>
                  <a:ext cx="4328" cy="90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8" name="矩形 45108">
                  <a:extLst>
                    <a:ext uri="{FF2B5EF4-FFF2-40B4-BE49-F238E27FC236}">
                      <a16:creationId xmlns:a16="http://schemas.microsoft.com/office/drawing/2014/main" xmlns="" id="{EBCAE2D0-8827-4FB8-B52F-7E9B8A29BE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7" y="1161"/>
                  <a:ext cx="4327" cy="363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9" name="直接连接符 45109">
                  <a:extLst>
                    <a:ext uri="{FF2B5EF4-FFF2-40B4-BE49-F238E27FC236}">
                      <a16:creationId xmlns:a16="http://schemas.microsoft.com/office/drawing/2014/main" xmlns="" id="{A5740B16-22F5-45D6-AC3E-169C726CC9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619" y="1161"/>
                  <a:ext cx="0" cy="36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0" name="直接连接符 45110">
                  <a:extLst>
                    <a:ext uri="{FF2B5EF4-FFF2-40B4-BE49-F238E27FC236}">
                      <a16:creationId xmlns:a16="http://schemas.microsoft.com/office/drawing/2014/main" xmlns="" id="{8A9951B6-FD5C-4D12-83D6-869E429E99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72" y="1161"/>
                  <a:ext cx="0" cy="36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1" name="直接连接符 45111">
                  <a:extLst>
                    <a:ext uri="{FF2B5EF4-FFF2-40B4-BE49-F238E27FC236}">
                      <a16:creationId xmlns:a16="http://schemas.microsoft.com/office/drawing/2014/main" xmlns="" id="{B1262FC3-C998-4D01-A913-5CC38229608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16" y="1161"/>
                  <a:ext cx="0" cy="36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2" name="直接连接符 45112">
                  <a:extLst>
                    <a:ext uri="{FF2B5EF4-FFF2-40B4-BE49-F238E27FC236}">
                      <a16:creationId xmlns:a16="http://schemas.microsoft.com/office/drawing/2014/main" xmlns="" id="{730814A1-3C97-411E-A038-6AEBA51D7F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95" y="1161"/>
                  <a:ext cx="0" cy="36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aphicFrame>
            <p:nvGraphicFramePr>
              <p:cNvPr id="22" name="对象 45114">
                <a:extLst>
                  <a:ext uri="{FF2B5EF4-FFF2-40B4-BE49-F238E27FC236}">
                    <a16:creationId xmlns:a16="http://schemas.microsoft.com/office/drawing/2014/main" xmlns="" id="{F5F00673-E47F-4352-9AC6-447A239D687C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1075" y="1562"/>
              <a:ext cx="161" cy="45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533" r:id="rId14" imgW="139639" imgH="393529" progId="Equation.3">
                      <p:embed/>
                    </p:oleObj>
                  </mc:Choice>
                  <mc:Fallback>
                    <p:oleObj r:id="rId14" imgW="139639" imgH="393529" progId="Equation.3">
                      <p:embed/>
                      <p:pic>
                        <p:nvPicPr>
                          <p:cNvPr id="9240" name="对象 45114">
                            <a:extLst>
                              <a:ext uri="{FF2B5EF4-FFF2-40B4-BE49-F238E27FC236}">
                                <a16:creationId xmlns:a16="http://schemas.microsoft.com/office/drawing/2014/main" xmlns="" id="{95E743D4-9CFC-4A9F-94EC-A41275EDD220}"/>
                              </a:ext>
                            </a:extLst>
                          </p:cNvPr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1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075" y="1562"/>
                            <a:ext cx="161" cy="45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38100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3" name="对象 45115">
                <a:extLst>
                  <a:ext uri="{FF2B5EF4-FFF2-40B4-BE49-F238E27FC236}">
                    <a16:creationId xmlns:a16="http://schemas.microsoft.com/office/drawing/2014/main" xmlns="" id="{3451C8E1-38F5-49BA-B03F-6EE404A09A69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1936" y="1561"/>
              <a:ext cx="161" cy="45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534" r:id="rId16" imgW="139639" imgH="393529" progId="Equation.3">
                      <p:embed/>
                    </p:oleObj>
                  </mc:Choice>
                  <mc:Fallback>
                    <p:oleObj r:id="rId16" imgW="139639" imgH="393529" progId="Equation.3">
                      <p:embed/>
                      <p:pic>
                        <p:nvPicPr>
                          <p:cNvPr id="9241" name="对象 45115">
                            <a:extLst>
                              <a:ext uri="{FF2B5EF4-FFF2-40B4-BE49-F238E27FC236}">
                                <a16:creationId xmlns:a16="http://schemas.microsoft.com/office/drawing/2014/main" xmlns="" id="{6A037CD3-96A9-4664-94D7-AEBAC0A7EB23}"/>
                              </a:ext>
                            </a:extLst>
                          </p:cNvPr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936" y="1561"/>
                            <a:ext cx="161" cy="45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38100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4" name="对象 45116">
                <a:extLst>
                  <a:ext uri="{FF2B5EF4-FFF2-40B4-BE49-F238E27FC236}">
                    <a16:creationId xmlns:a16="http://schemas.microsoft.com/office/drawing/2014/main" xmlns="" id="{7F8A9448-7C7B-4A4C-B57C-606CC45F94C4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2780" y="1561"/>
              <a:ext cx="161" cy="45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535" r:id="rId18" imgW="139639" imgH="393529" progId="Equation.3">
                      <p:embed/>
                    </p:oleObj>
                  </mc:Choice>
                  <mc:Fallback>
                    <p:oleObj r:id="rId18" imgW="139639" imgH="393529" progId="Equation.3">
                      <p:embed/>
                      <p:pic>
                        <p:nvPicPr>
                          <p:cNvPr id="9242" name="对象 45116">
                            <a:extLst>
                              <a:ext uri="{FF2B5EF4-FFF2-40B4-BE49-F238E27FC236}">
                                <a16:creationId xmlns:a16="http://schemas.microsoft.com/office/drawing/2014/main" xmlns="" id="{1383CFFB-0123-4CEF-B400-DE0FE5B4EF46}"/>
                              </a:ext>
                            </a:extLst>
                          </p:cNvPr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780" y="1561"/>
                            <a:ext cx="161" cy="45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38100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5" name="对象 45117">
                <a:extLst>
                  <a:ext uri="{FF2B5EF4-FFF2-40B4-BE49-F238E27FC236}">
                    <a16:creationId xmlns:a16="http://schemas.microsoft.com/office/drawing/2014/main" xmlns="" id="{DF32B103-1255-4639-BB7B-FC86328B3120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3696" y="1562"/>
              <a:ext cx="161" cy="45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536" r:id="rId19" imgW="139639" imgH="393529" progId="Equation.3">
                      <p:embed/>
                    </p:oleObj>
                  </mc:Choice>
                  <mc:Fallback>
                    <p:oleObj r:id="rId19" imgW="139639" imgH="393529" progId="Equation.3">
                      <p:embed/>
                      <p:pic>
                        <p:nvPicPr>
                          <p:cNvPr id="9243" name="对象 45117">
                            <a:extLst>
                              <a:ext uri="{FF2B5EF4-FFF2-40B4-BE49-F238E27FC236}">
                                <a16:creationId xmlns:a16="http://schemas.microsoft.com/office/drawing/2014/main" xmlns="" id="{DB53F061-89F7-42C5-B5A4-5AFD37A73104}"/>
                              </a:ext>
                            </a:extLst>
                          </p:cNvPr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696" y="1562"/>
                            <a:ext cx="161" cy="45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38100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6" name="对象 45118">
                <a:extLst>
                  <a:ext uri="{FF2B5EF4-FFF2-40B4-BE49-F238E27FC236}">
                    <a16:creationId xmlns:a16="http://schemas.microsoft.com/office/drawing/2014/main" xmlns="" id="{EE596AEC-4B82-4878-B02A-CF7334DFAE5E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4558" y="1561"/>
              <a:ext cx="161" cy="45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537" r:id="rId20" imgW="139639" imgH="393529" progId="Equation.3">
                      <p:embed/>
                    </p:oleObj>
                  </mc:Choice>
                  <mc:Fallback>
                    <p:oleObj r:id="rId20" imgW="139639" imgH="393529" progId="Equation.3">
                      <p:embed/>
                      <p:pic>
                        <p:nvPicPr>
                          <p:cNvPr id="9244" name="对象 45118">
                            <a:extLst>
                              <a:ext uri="{FF2B5EF4-FFF2-40B4-BE49-F238E27FC236}">
                                <a16:creationId xmlns:a16="http://schemas.microsoft.com/office/drawing/2014/main" xmlns="" id="{AC37E557-0F34-454E-B7AB-90391D117FE3}"/>
                              </a:ext>
                            </a:extLst>
                          </p:cNvPr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58" y="1561"/>
                            <a:ext cx="161" cy="45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38100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20" name="文本框 45120">
              <a:extLst>
                <a:ext uri="{FF2B5EF4-FFF2-40B4-BE49-F238E27FC236}">
                  <a16:creationId xmlns:a16="http://schemas.microsoft.com/office/drawing/2014/main" xmlns="" id="{33BE3BE9-5D70-4A46-929B-CD90072DCF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8" y="1253"/>
              <a:ext cx="4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>
                  <a:latin typeface="Arial" panose="020B0604020202020204" pitchFamily="34" charset="0"/>
                </a:rPr>
                <a:t>1m</a:t>
              </a:r>
            </a:p>
          </p:txBody>
        </p:sp>
      </p:grpSp>
      <p:graphicFrame>
        <p:nvGraphicFramePr>
          <p:cNvPr id="33" name="对象 32">
            <a:extLst>
              <a:ext uri="{FF2B5EF4-FFF2-40B4-BE49-F238E27FC236}">
                <a16:creationId xmlns:a16="http://schemas.microsoft.com/office/drawing/2014/main" xmlns="" id="{EB20A011-441F-4764-80AF-61DB7ECB6C7E}"/>
              </a:ext>
            </a:extLst>
          </p:cNvPr>
          <p:cNvGraphicFramePr>
            <a:graphicFrameLocks/>
          </p:cNvGraphicFramePr>
          <p:nvPr/>
        </p:nvGraphicFramePr>
        <p:xfrm>
          <a:off x="1362075" y="4892675"/>
          <a:ext cx="255588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" r:id="rId21" imgW="139639" imgH="393529" progId="Equation.3">
                  <p:embed/>
                </p:oleObj>
              </mc:Choice>
              <mc:Fallback>
                <p:oleObj r:id="rId21" imgW="139639" imgH="393529" progId="Equation.3">
                  <p:embed/>
                  <p:pic>
                    <p:nvPicPr>
                      <p:cNvPr id="45127" name="对象 45126">
                        <a:extLst>
                          <a:ext uri="{FF2B5EF4-FFF2-40B4-BE49-F238E27FC236}">
                            <a16:creationId xmlns:a16="http://schemas.microsoft.com/office/drawing/2014/main" xmlns="" id="{6C1E1399-1F79-4CEA-A441-880D7C99837C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2075" y="4892675"/>
                        <a:ext cx="255588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4" name="组合 33">
            <a:extLst>
              <a:ext uri="{FF2B5EF4-FFF2-40B4-BE49-F238E27FC236}">
                <a16:creationId xmlns:a16="http://schemas.microsoft.com/office/drawing/2014/main" xmlns="" id="{3E50AFFC-A8EA-4088-BEA5-FF1564C6250C}"/>
              </a:ext>
            </a:extLst>
          </p:cNvPr>
          <p:cNvGrpSpPr>
            <a:grpSpLocks/>
          </p:cNvGrpSpPr>
          <p:nvPr/>
        </p:nvGrpSpPr>
        <p:grpSpPr bwMode="auto">
          <a:xfrm>
            <a:off x="828675" y="3998913"/>
            <a:ext cx="1368425" cy="1728787"/>
            <a:chOff x="748" y="1525"/>
            <a:chExt cx="862" cy="1089"/>
          </a:xfrm>
        </p:grpSpPr>
        <p:sp>
          <p:nvSpPr>
            <p:cNvPr id="35" name="矩形 15">
              <a:extLst>
                <a:ext uri="{FF2B5EF4-FFF2-40B4-BE49-F238E27FC236}">
                  <a16:creationId xmlns:a16="http://schemas.microsoft.com/office/drawing/2014/main" xmlns="" id="{FDACEC69-7EE0-42C8-8F19-7BA70EFDA1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" y="2025"/>
              <a:ext cx="862" cy="90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6" name="直接连接符 45130">
              <a:extLst>
                <a:ext uri="{FF2B5EF4-FFF2-40B4-BE49-F238E27FC236}">
                  <a16:creationId xmlns:a16="http://schemas.microsoft.com/office/drawing/2014/main" xmlns="" id="{53CBD7F3-71ED-4763-8E80-B15487D576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0" y="1525"/>
              <a:ext cx="0" cy="1089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aphicFrame>
        <p:nvGraphicFramePr>
          <p:cNvPr id="37" name="对象 36">
            <a:extLst>
              <a:ext uri="{FF2B5EF4-FFF2-40B4-BE49-F238E27FC236}">
                <a16:creationId xmlns:a16="http://schemas.microsoft.com/office/drawing/2014/main" xmlns="" id="{29053A18-3781-4AF8-9635-1522C45535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4865594"/>
              </p:ext>
            </p:extLst>
          </p:nvPr>
        </p:nvGraphicFramePr>
        <p:xfrm>
          <a:off x="3997325" y="4878388"/>
          <a:ext cx="43180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" r:id="rId22" imgW="139639" imgH="393529" progId="Equation.3">
                  <p:embed/>
                </p:oleObj>
              </mc:Choice>
              <mc:Fallback>
                <p:oleObj r:id="rId22" imgW="139639" imgH="393529" progId="Equation.3">
                  <p:embed/>
                  <p:pic>
                    <p:nvPicPr>
                      <p:cNvPr id="45083" name="对象 45082">
                        <a:extLst>
                          <a:ext uri="{FF2B5EF4-FFF2-40B4-BE49-F238E27FC236}">
                            <a16:creationId xmlns:a16="http://schemas.microsoft.com/office/drawing/2014/main" xmlns="" id="{C8074CA5-9052-4EFF-977C-1A436F7375C2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7325" y="4878388"/>
                        <a:ext cx="431800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8" name="组合 37">
            <a:extLst>
              <a:ext uri="{FF2B5EF4-FFF2-40B4-BE49-F238E27FC236}">
                <a16:creationId xmlns:a16="http://schemas.microsoft.com/office/drawing/2014/main" xmlns="" id="{97C71F78-54FE-4345-A77C-1292BC5A77FC}"/>
              </a:ext>
            </a:extLst>
          </p:cNvPr>
          <p:cNvGrpSpPr>
            <a:grpSpLocks/>
          </p:cNvGrpSpPr>
          <p:nvPr/>
        </p:nvGrpSpPr>
        <p:grpSpPr bwMode="auto">
          <a:xfrm>
            <a:off x="842963" y="4000500"/>
            <a:ext cx="5473700" cy="1741488"/>
            <a:chOff x="748" y="2651"/>
            <a:chExt cx="3448" cy="1097"/>
          </a:xfrm>
        </p:grpSpPr>
        <p:grpSp>
          <p:nvGrpSpPr>
            <p:cNvPr id="39" name="组合 45135">
              <a:extLst>
                <a:ext uri="{FF2B5EF4-FFF2-40B4-BE49-F238E27FC236}">
                  <a16:creationId xmlns:a16="http://schemas.microsoft.com/office/drawing/2014/main" xmlns="" id="{A7680CEB-B20A-403E-B92B-EB5215EB93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48" y="2659"/>
              <a:ext cx="3448" cy="1089"/>
              <a:chOff x="748" y="1525"/>
              <a:chExt cx="3448" cy="1089"/>
            </a:xfrm>
          </p:grpSpPr>
          <p:sp>
            <p:nvSpPr>
              <p:cNvPr id="41" name="矩形 45123">
                <a:extLst>
                  <a:ext uri="{FF2B5EF4-FFF2-40B4-BE49-F238E27FC236}">
                    <a16:creationId xmlns:a16="http://schemas.microsoft.com/office/drawing/2014/main" xmlns="" id="{C5A60EE5-2D53-4390-B1FF-30030F5466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8" y="2524"/>
                <a:ext cx="3448" cy="89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2" name="直接连接符 45131">
                <a:extLst>
                  <a:ext uri="{FF2B5EF4-FFF2-40B4-BE49-F238E27FC236}">
                    <a16:creationId xmlns:a16="http://schemas.microsoft.com/office/drawing/2014/main" xmlns="" id="{AB86DE25-2C82-463D-90F2-BF26D06613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95" y="1525"/>
                <a:ext cx="1" cy="1089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40" name="直接连接符 45137">
              <a:extLst>
                <a:ext uri="{FF2B5EF4-FFF2-40B4-BE49-F238E27FC236}">
                  <a16:creationId xmlns:a16="http://schemas.microsoft.com/office/drawing/2014/main" xmlns="" id="{87D6F773-1A0C-4CDE-ACFA-7706C42230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8" y="2651"/>
              <a:ext cx="0" cy="1089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aphicFrame>
        <p:nvGraphicFramePr>
          <p:cNvPr id="43" name="对象 42">
            <a:extLst>
              <a:ext uri="{FF2B5EF4-FFF2-40B4-BE49-F238E27FC236}">
                <a16:creationId xmlns:a16="http://schemas.microsoft.com/office/drawing/2014/main" xmlns="" id="{E9B740A3-38A7-4110-B33C-AEEE142D2D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7932365"/>
              </p:ext>
            </p:extLst>
          </p:nvPr>
        </p:nvGraphicFramePr>
        <p:xfrm>
          <a:off x="7554913" y="2779713"/>
          <a:ext cx="57467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0" r:id="rId24" imgW="139639" imgH="393529" progId="Equation.3">
                  <p:embed/>
                </p:oleObj>
              </mc:Choice>
              <mc:Fallback>
                <p:oleObj r:id="rId24" imgW="139639" imgH="393529" progId="Equation.3">
                  <p:embed/>
                  <p:pic>
                    <p:nvPicPr>
                      <p:cNvPr id="45093" name="对象 45092">
                        <a:extLst>
                          <a:ext uri="{FF2B5EF4-FFF2-40B4-BE49-F238E27FC236}">
                            <a16:creationId xmlns:a16="http://schemas.microsoft.com/office/drawing/2014/main" xmlns="" id="{789C23DD-501E-4ED6-967D-6682AD283CBA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4913" y="2779713"/>
                        <a:ext cx="574675" cy="9366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4" name="Group 19">
            <a:extLst>
              <a:ext uri="{FF2B5EF4-FFF2-40B4-BE49-F238E27FC236}">
                <a16:creationId xmlns:a16="http://schemas.microsoft.com/office/drawing/2014/main" xmlns="" id="{E34ED29F-7F16-47B0-97D9-260DCE7593B3}"/>
              </a:ext>
            </a:extLst>
          </p:cNvPr>
          <p:cNvGrpSpPr>
            <a:grpSpLocks/>
          </p:cNvGrpSpPr>
          <p:nvPr/>
        </p:nvGrpSpPr>
        <p:grpSpPr bwMode="auto">
          <a:xfrm>
            <a:off x="5010150" y="2779713"/>
            <a:ext cx="1023938" cy="954087"/>
            <a:chOff x="2983" y="1419"/>
            <a:chExt cx="645" cy="601"/>
          </a:xfrm>
        </p:grpSpPr>
        <p:grpSp>
          <p:nvGrpSpPr>
            <p:cNvPr id="45" name="Group 20">
              <a:extLst>
                <a:ext uri="{FF2B5EF4-FFF2-40B4-BE49-F238E27FC236}">
                  <a16:creationId xmlns:a16="http://schemas.microsoft.com/office/drawing/2014/main" xmlns="" id="{2DEF6431-EC14-40B6-8C18-6CB432449DA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03" y="1419"/>
              <a:ext cx="225" cy="601"/>
              <a:chOff x="1075" y="1419"/>
              <a:chExt cx="225" cy="601"/>
            </a:xfrm>
          </p:grpSpPr>
          <p:sp>
            <p:nvSpPr>
              <p:cNvPr id="50" name="Rectangle 21">
                <a:extLst>
                  <a:ext uri="{FF2B5EF4-FFF2-40B4-BE49-F238E27FC236}">
                    <a16:creationId xmlns:a16="http://schemas.microsoft.com/office/drawing/2014/main" xmlns="" id="{5DF6F708-6E7C-491D-9C92-58709A4C6D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5" y="1419"/>
                <a:ext cx="225" cy="6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14:hiddenLine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pPr algn="ctr"/>
                <a:r>
                  <a:rPr lang="en-US" altLang="zh-CN" sz="2800" b="1">
                    <a:latin typeface="Times New Roman" panose="02020603050405020304" pitchFamily="18" charset="0"/>
                    <a:ea typeface="楷体_GB2312" pitchFamily="49" charset="-122"/>
                  </a:rPr>
                  <a:t>1</a:t>
                </a:r>
              </a:p>
              <a:p>
                <a:pPr algn="ctr"/>
                <a:r>
                  <a:rPr lang="en-US" altLang="zh-CN" sz="2800" b="1">
                    <a:latin typeface="Times New Roman" panose="02020603050405020304" pitchFamily="18" charset="0"/>
                    <a:ea typeface="楷体_GB2312" pitchFamily="49" charset="-122"/>
                  </a:rPr>
                  <a:t>5</a:t>
                </a:r>
              </a:p>
            </p:txBody>
          </p:sp>
          <p:sp>
            <p:nvSpPr>
              <p:cNvPr id="51" name="Line 22">
                <a:extLst>
                  <a:ext uri="{FF2B5EF4-FFF2-40B4-BE49-F238E27FC236}">
                    <a16:creationId xmlns:a16="http://schemas.microsoft.com/office/drawing/2014/main" xmlns="" id="{358D1A96-EDA3-4BA0-A6C2-DD16397E38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83" y="1717"/>
                <a:ext cx="204" cy="0"/>
              </a:xfrm>
              <a:prstGeom prst="line">
                <a:avLst/>
              </a:prstGeom>
              <a:noFill/>
              <a:ln w="15875">
                <a:solidFill>
                  <a:srgbClr val="080808"/>
                </a:solidFill>
                <a:round/>
                <a:headEnd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000" tIns="46800" rIns="90000" bIns="46800" anchor="ctr"/>
              <a:lstStyle/>
              <a:p>
                <a:endParaRPr lang="zh-CN" altLang="en-US"/>
              </a:p>
            </p:txBody>
          </p:sp>
        </p:grpSp>
        <p:grpSp>
          <p:nvGrpSpPr>
            <p:cNvPr id="46" name="Group 23">
              <a:extLst>
                <a:ext uri="{FF2B5EF4-FFF2-40B4-BE49-F238E27FC236}">
                  <a16:creationId xmlns:a16="http://schemas.microsoft.com/office/drawing/2014/main" xmlns="" id="{CB8C1ACC-34B6-4086-ABAE-FBFA346BE0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83" y="1419"/>
              <a:ext cx="225" cy="601"/>
              <a:chOff x="655" y="1419"/>
              <a:chExt cx="225" cy="601"/>
            </a:xfrm>
          </p:grpSpPr>
          <p:sp>
            <p:nvSpPr>
              <p:cNvPr id="48" name="Rectangle 24">
                <a:extLst>
                  <a:ext uri="{FF2B5EF4-FFF2-40B4-BE49-F238E27FC236}">
                    <a16:creationId xmlns:a16="http://schemas.microsoft.com/office/drawing/2014/main" xmlns="" id="{06E0B0FE-5E8E-49EA-BD34-6178519AF1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5" y="1419"/>
                <a:ext cx="225" cy="6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14:hiddenLine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pPr algn="ctr"/>
                <a:r>
                  <a:rPr lang="en-US" altLang="zh-CN" sz="2800" b="1">
                    <a:latin typeface="Times New Roman" panose="02020603050405020304" pitchFamily="18" charset="0"/>
                    <a:ea typeface="楷体_GB2312" pitchFamily="49" charset="-122"/>
                  </a:rPr>
                  <a:t>4</a:t>
                </a:r>
              </a:p>
              <a:p>
                <a:pPr algn="ctr"/>
                <a:r>
                  <a:rPr lang="en-US" altLang="zh-CN" sz="2800" b="1">
                    <a:latin typeface="Times New Roman" panose="02020603050405020304" pitchFamily="18" charset="0"/>
                    <a:ea typeface="楷体_GB2312" pitchFamily="49" charset="-122"/>
                  </a:rPr>
                  <a:t>5</a:t>
                </a:r>
              </a:p>
            </p:txBody>
          </p:sp>
          <p:sp>
            <p:nvSpPr>
              <p:cNvPr id="49" name="Line 25">
                <a:extLst>
                  <a:ext uri="{FF2B5EF4-FFF2-40B4-BE49-F238E27FC236}">
                    <a16:creationId xmlns:a16="http://schemas.microsoft.com/office/drawing/2014/main" xmlns="" id="{8DEE5974-6BE2-44D3-9B6E-E2233B134E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3" y="1717"/>
                <a:ext cx="204" cy="0"/>
              </a:xfrm>
              <a:prstGeom prst="line">
                <a:avLst/>
              </a:prstGeom>
              <a:noFill/>
              <a:ln w="15875">
                <a:solidFill>
                  <a:srgbClr val="080808"/>
                </a:solidFill>
                <a:round/>
                <a:headEnd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000" tIns="46800" rIns="90000" bIns="46800" anchor="ctr"/>
              <a:lstStyle/>
              <a:p>
                <a:endParaRPr lang="zh-CN" altLang="en-US"/>
              </a:p>
            </p:txBody>
          </p:sp>
        </p:grpSp>
        <p:sp>
          <p:nvSpPr>
            <p:cNvPr id="47" name="Rectangle 26">
              <a:extLst>
                <a:ext uri="{FF2B5EF4-FFF2-40B4-BE49-F238E27FC236}">
                  <a16:creationId xmlns:a16="http://schemas.microsoft.com/office/drawing/2014/main" xmlns="" id="{F35C20E4-5439-4D85-8683-50A456AC76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3" y="1554"/>
              <a:ext cx="271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zh-CN" altLang="en-US" sz="2800" b="1">
                  <a:latin typeface="Times New Roman" panose="02020603050405020304" pitchFamily="18" charset="0"/>
                  <a:ea typeface="楷体_GB2312" pitchFamily="49" charset="-122"/>
                </a:rPr>
                <a:t>－</a:t>
              </a:r>
            </a:p>
          </p:txBody>
        </p:sp>
      </p:grpSp>
      <p:grpSp>
        <p:nvGrpSpPr>
          <p:cNvPr id="52" name="Group 10">
            <a:extLst>
              <a:ext uri="{FF2B5EF4-FFF2-40B4-BE49-F238E27FC236}">
                <a16:creationId xmlns:a16="http://schemas.microsoft.com/office/drawing/2014/main" xmlns="" id="{7821A7EE-C41C-4BDE-8640-0578C2479EF4}"/>
              </a:ext>
            </a:extLst>
          </p:cNvPr>
          <p:cNvGrpSpPr>
            <a:grpSpLocks/>
          </p:cNvGrpSpPr>
          <p:nvPr/>
        </p:nvGrpSpPr>
        <p:grpSpPr bwMode="auto">
          <a:xfrm>
            <a:off x="6054725" y="2781300"/>
            <a:ext cx="1166813" cy="954088"/>
            <a:chOff x="1304" y="1419"/>
            <a:chExt cx="735" cy="601"/>
          </a:xfrm>
        </p:grpSpPr>
        <p:sp>
          <p:nvSpPr>
            <p:cNvPr id="53" name="Rectangle 11">
              <a:extLst>
                <a:ext uri="{FF2B5EF4-FFF2-40B4-BE49-F238E27FC236}">
                  <a16:creationId xmlns:a16="http://schemas.microsoft.com/office/drawing/2014/main" xmlns="" id="{CA1E571B-D0AF-42C7-932B-A0F0B803D9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4" y="1554"/>
              <a:ext cx="27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altLang="zh-CN" sz="2800" b="1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=</a:t>
              </a:r>
              <a:endParaRPr lang="en-US" altLang="zh-CN" sz="2800">
                <a:solidFill>
                  <a:srgbClr val="CC3399"/>
                </a:solidFill>
                <a:latin typeface="Times New Roman" panose="02020603050405020304" pitchFamily="18" charset="0"/>
                <a:ea typeface="楷体_GB2312" pitchFamily="49" charset="-122"/>
              </a:endParaRPr>
            </a:p>
          </p:txBody>
        </p:sp>
        <p:sp>
          <p:nvSpPr>
            <p:cNvPr id="54" name="Rectangle 12">
              <a:extLst>
                <a:ext uri="{FF2B5EF4-FFF2-40B4-BE49-F238E27FC236}">
                  <a16:creationId xmlns:a16="http://schemas.microsoft.com/office/drawing/2014/main" xmlns="" id="{09C3E1F1-B96F-4428-A67E-3E1AF27161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7" y="1419"/>
              <a:ext cx="562" cy="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algn="ctr"/>
              <a:r>
                <a:rPr lang="en-US" altLang="zh-CN" sz="2800" b="1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4</a:t>
              </a:r>
              <a:r>
                <a:rPr lang="zh-CN" altLang="en-US" sz="2800" b="1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－</a:t>
              </a:r>
              <a:r>
                <a:rPr lang="en-US" altLang="zh-CN" sz="2800" b="1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1</a:t>
              </a:r>
            </a:p>
            <a:p>
              <a:pPr algn="ctr"/>
              <a:r>
                <a:rPr lang="en-US" altLang="zh-CN" sz="2800" b="1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5</a:t>
              </a:r>
            </a:p>
          </p:txBody>
        </p:sp>
        <p:sp>
          <p:nvSpPr>
            <p:cNvPr id="55" name="Line 13">
              <a:extLst>
                <a:ext uri="{FF2B5EF4-FFF2-40B4-BE49-F238E27FC236}">
                  <a16:creationId xmlns:a16="http://schemas.microsoft.com/office/drawing/2014/main" xmlns="" id="{F77EEC74-004D-4616-BD16-264016B178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5" y="1717"/>
              <a:ext cx="460" cy="0"/>
            </a:xfrm>
            <a:prstGeom prst="line">
              <a:avLst/>
            </a:prstGeom>
            <a:noFill/>
            <a:ln w="15875">
              <a:solidFill>
                <a:srgbClr val="0000FF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 anchor="ctr"/>
            <a:lstStyle/>
            <a:p>
              <a:endParaRPr lang="zh-CN" altLang="en-US"/>
            </a:p>
          </p:txBody>
        </p:sp>
      </p:grpSp>
      <p:sp>
        <p:nvSpPr>
          <p:cNvPr id="56" name="Rectangle 11">
            <a:extLst>
              <a:ext uri="{FF2B5EF4-FFF2-40B4-BE49-F238E27FC236}">
                <a16:creationId xmlns:a16="http://schemas.microsoft.com/office/drawing/2014/main" xmlns="" id="{F1C6CD36-9768-4085-8237-0DCE211CE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7563" y="3005138"/>
            <a:ext cx="431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800" b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</a:rPr>
              <a:t>=</a:t>
            </a:r>
            <a:endParaRPr lang="en-US" altLang="zh-CN" sz="2800">
              <a:solidFill>
                <a:srgbClr val="CC3399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17964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56" grpId="0"/>
      <p:bldP spid="5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>
            <a:extLst>
              <a:ext uri="{FF2B5EF4-FFF2-40B4-BE49-F238E27FC236}">
                <a16:creationId xmlns:a16="http://schemas.microsoft.com/office/drawing/2014/main" xmlns="" id="{27B1164C-7EBA-4044-B786-97F94D795788}"/>
              </a:ext>
            </a:extLst>
          </p:cNvPr>
          <p:cNvSpPr/>
          <p:nvPr/>
        </p:nvSpPr>
        <p:spPr>
          <a:xfrm>
            <a:off x="6206312" y="2593181"/>
            <a:ext cx="547688" cy="50323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defRPr/>
            </a:pPr>
            <a:endParaRPr lang="zh-CN" altLang="en-US" noProof="1"/>
          </a:p>
        </p:txBody>
      </p:sp>
      <p:sp>
        <p:nvSpPr>
          <p:cNvPr id="5" name="椭圆 4">
            <a:extLst>
              <a:ext uri="{FF2B5EF4-FFF2-40B4-BE49-F238E27FC236}">
                <a16:creationId xmlns:a16="http://schemas.microsoft.com/office/drawing/2014/main" xmlns="" id="{9AA003E3-FA22-4222-86EA-34E6B4A02616}"/>
              </a:ext>
            </a:extLst>
          </p:cNvPr>
          <p:cNvSpPr/>
          <p:nvPr/>
        </p:nvSpPr>
        <p:spPr>
          <a:xfrm>
            <a:off x="4664850" y="2593181"/>
            <a:ext cx="547687" cy="50323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defRPr/>
            </a:pPr>
            <a:endParaRPr lang="zh-CN" altLang="en-US" noProof="1"/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xmlns="" id="{14AE02A4-1D1F-4A5C-BC84-E715364F7E8B}"/>
              </a:ext>
            </a:extLst>
          </p:cNvPr>
          <p:cNvSpPr/>
          <p:nvPr/>
        </p:nvSpPr>
        <p:spPr>
          <a:xfrm>
            <a:off x="2043887" y="2583656"/>
            <a:ext cx="546100" cy="50323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defRPr/>
            </a:pPr>
            <a:endParaRPr lang="zh-CN" altLang="en-US" noProof="1"/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xmlns="" id="{00834AA2-5E38-426B-98B3-768A2125C984}"/>
              </a:ext>
            </a:extLst>
          </p:cNvPr>
          <p:cNvSpPr/>
          <p:nvPr/>
        </p:nvSpPr>
        <p:spPr>
          <a:xfrm>
            <a:off x="3115450" y="2605881"/>
            <a:ext cx="547687" cy="50323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defRPr/>
            </a:pPr>
            <a:endParaRPr lang="zh-CN" altLang="en-US" noProof="1"/>
          </a:p>
        </p:txBody>
      </p:sp>
      <p:grpSp>
        <p:nvGrpSpPr>
          <p:cNvPr id="8" name="Group 6">
            <a:extLst>
              <a:ext uri="{FF2B5EF4-FFF2-40B4-BE49-F238E27FC236}">
                <a16:creationId xmlns:a16="http://schemas.microsoft.com/office/drawing/2014/main" xmlns="" id="{D6E7D06B-A781-4836-8673-64416CC2D9F8}"/>
              </a:ext>
            </a:extLst>
          </p:cNvPr>
          <p:cNvGrpSpPr>
            <a:grpSpLocks/>
          </p:cNvGrpSpPr>
          <p:nvPr/>
        </p:nvGrpSpPr>
        <p:grpSpPr bwMode="auto">
          <a:xfrm>
            <a:off x="1986737" y="2105818"/>
            <a:ext cx="2232025" cy="969963"/>
            <a:chOff x="708" y="2899"/>
            <a:chExt cx="1406" cy="611"/>
          </a:xfrm>
        </p:grpSpPr>
        <p:sp>
          <p:nvSpPr>
            <p:cNvPr id="9" name="Line 8">
              <a:extLst>
                <a:ext uri="{FF2B5EF4-FFF2-40B4-BE49-F238E27FC236}">
                  <a16:creationId xmlns:a16="http://schemas.microsoft.com/office/drawing/2014/main" xmlns="" id="{D4F7CF17-0C40-4AEF-AE5E-8D0F6796F9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8" y="3190"/>
              <a:ext cx="4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0" name="Text Box 9">
              <a:extLst>
                <a:ext uri="{FF2B5EF4-FFF2-40B4-BE49-F238E27FC236}">
                  <a16:creationId xmlns:a16="http://schemas.microsoft.com/office/drawing/2014/main" xmlns="" id="{42BBE2CB-FD36-4C2A-8676-0976AFEB39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9" y="3172"/>
              <a:ext cx="3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 b="1">
                  <a:solidFill>
                    <a:srgbClr val="000099"/>
                  </a:solidFill>
                </a:rPr>
                <a:t>5</a:t>
              </a:r>
            </a:p>
          </p:txBody>
        </p:sp>
        <p:sp>
          <p:nvSpPr>
            <p:cNvPr id="11" name="Text Box 10">
              <a:extLst>
                <a:ext uri="{FF2B5EF4-FFF2-40B4-BE49-F238E27FC236}">
                  <a16:creationId xmlns:a16="http://schemas.microsoft.com/office/drawing/2014/main" xmlns="" id="{7935E2CE-EC65-42E4-AF55-9A3AF4C93C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9" y="2899"/>
              <a:ext cx="3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 b="1">
                  <a:solidFill>
                    <a:srgbClr val="000099"/>
                  </a:solidFill>
                </a:rPr>
                <a:t>4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E1DF3D77-DC4E-4CB5-A0F3-9C072BF4F7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9" y="3009"/>
              <a:ext cx="340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zh-CN" altLang="en-US" sz="2800" b="1">
                  <a:solidFill>
                    <a:srgbClr val="000099"/>
                  </a:solidFill>
                  <a:latin typeface="Arial" panose="020B0604020202020204" pitchFamily="34" charset="0"/>
                </a:rPr>
                <a:t>－</a:t>
              </a:r>
            </a:p>
          </p:txBody>
        </p:sp>
        <p:sp>
          <p:nvSpPr>
            <p:cNvPr id="13" name="Line 12">
              <a:extLst>
                <a:ext uri="{FF2B5EF4-FFF2-40B4-BE49-F238E27FC236}">
                  <a16:creationId xmlns:a16="http://schemas.microsoft.com/office/drawing/2014/main" xmlns="" id="{F9300226-6731-4CD3-9E39-B4106071EC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8" y="3199"/>
              <a:ext cx="4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4" name="Text Box 13">
              <a:extLst>
                <a:ext uri="{FF2B5EF4-FFF2-40B4-BE49-F238E27FC236}">
                  <a16:creationId xmlns:a16="http://schemas.microsoft.com/office/drawing/2014/main" xmlns="" id="{3D525F9E-7AA6-4DB6-967F-8BDAE6FB4A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9" y="3181"/>
              <a:ext cx="3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 b="1">
                  <a:solidFill>
                    <a:srgbClr val="000099"/>
                  </a:solidFill>
                </a:rPr>
                <a:t>5</a:t>
              </a:r>
            </a:p>
          </p:txBody>
        </p:sp>
        <p:sp>
          <p:nvSpPr>
            <p:cNvPr id="15" name="Text Box 14">
              <a:extLst>
                <a:ext uri="{FF2B5EF4-FFF2-40B4-BE49-F238E27FC236}">
                  <a16:creationId xmlns:a16="http://schemas.microsoft.com/office/drawing/2014/main" xmlns="" id="{8036FC9E-86BA-49D7-99DD-9E7630E888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9" y="2908"/>
              <a:ext cx="31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 b="1">
                  <a:solidFill>
                    <a:srgbClr val="000099"/>
                  </a:solidFill>
                </a:rPr>
                <a:t>1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61D14B11-DE9A-48C8-9876-6B6D2C7471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4" y="3027"/>
              <a:ext cx="34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zh-CN" altLang="en-US" sz="2800" b="1">
                  <a:solidFill>
                    <a:srgbClr val="000099"/>
                  </a:solidFill>
                  <a:latin typeface="Arial" panose="020B0604020202020204" pitchFamily="34" charset="0"/>
                </a:rPr>
                <a:t>＝</a:t>
              </a:r>
            </a:p>
          </p:txBody>
        </p:sp>
      </p:grpSp>
      <p:sp>
        <p:nvSpPr>
          <p:cNvPr id="17" name="AutoShape 39">
            <a:extLst>
              <a:ext uri="{FF2B5EF4-FFF2-40B4-BE49-F238E27FC236}">
                <a16:creationId xmlns:a16="http://schemas.microsoft.com/office/drawing/2014/main" xmlns="" id="{99C5BCE2-3640-4E77-9DC5-682E0DD64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5575" y="2093118"/>
            <a:ext cx="1655762" cy="1071563"/>
          </a:xfrm>
          <a:prstGeom prst="roundRect">
            <a:avLst>
              <a:gd name="adj" fmla="val 16667"/>
            </a:avLst>
          </a:prstGeom>
          <a:solidFill>
            <a:schemeClr val="bg1">
              <a:alpha val="0"/>
            </a:schemeClr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8" name="Text Box 7">
            <a:extLst>
              <a:ext uri="{FF2B5EF4-FFF2-40B4-BE49-F238E27FC236}">
                <a16:creationId xmlns:a16="http://schemas.microsoft.com/office/drawing/2014/main" xmlns="" id="{35827874-9AA6-4ADE-81CE-7B2010A888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75" y="3416300"/>
            <a:ext cx="83883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4000" b="1" i="1">
                <a:solidFill>
                  <a:srgbClr val="247911"/>
                </a:solidFill>
                <a:ea typeface="黑体" panose="02010609060101010101" pitchFamily="49" charset="-122"/>
              </a:rPr>
              <a:t>Substraction  of  fractions</a:t>
            </a:r>
            <a:endParaRPr lang="zh-CN" altLang="en-US" sz="4000" b="1" i="1">
              <a:solidFill>
                <a:srgbClr val="247911"/>
              </a:solidFill>
              <a:ea typeface="黑体" panose="02010609060101010101" pitchFamily="49" charset="-122"/>
            </a:endParaRPr>
          </a:p>
        </p:txBody>
      </p:sp>
      <p:sp>
        <p:nvSpPr>
          <p:cNvPr id="19" name="Text Box 7">
            <a:extLst>
              <a:ext uri="{FF2B5EF4-FFF2-40B4-BE49-F238E27FC236}">
                <a16:creationId xmlns:a16="http://schemas.microsoft.com/office/drawing/2014/main" xmlns="" id="{B80F7C17-E410-4FEE-955E-4499F57547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75" y="3848100"/>
            <a:ext cx="60198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4000" b="1" i="1">
                <a:solidFill>
                  <a:srgbClr val="247911"/>
                </a:solidFill>
                <a:ea typeface="黑体" panose="02010609060101010101" pitchFamily="49" charset="-122"/>
              </a:rPr>
              <a:t>with a </a:t>
            </a:r>
            <a:r>
              <a:rPr lang="en-US" altLang="zh-CN" sz="4000" b="1" i="1">
                <a:solidFill>
                  <a:srgbClr val="FF0000"/>
                </a:solidFill>
                <a:ea typeface="黑体" panose="02010609060101010101" pitchFamily="49" charset="-122"/>
              </a:rPr>
              <a:t>same denominator</a:t>
            </a:r>
            <a:r>
              <a:rPr lang="en-US" altLang="zh-CN" sz="4000" b="1" i="1">
                <a:solidFill>
                  <a:srgbClr val="247911"/>
                </a:solidFill>
                <a:ea typeface="黑体" panose="02010609060101010101" pitchFamily="49" charset="-122"/>
              </a:rPr>
              <a:t>.</a:t>
            </a:r>
            <a:endParaRPr lang="zh-CN" altLang="en-US" sz="4000" b="1" i="1">
              <a:solidFill>
                <a:srgbClr val="247911"/>
              </a:solidFill>
              <a:ea typeface="黑体" panose="02010609060101010101" pitchFamily="49" charset="-122"/>
            </a:endParaRPr>
          </a:p>
        </p:txBody>
      </p:sp>
      <p:sp>
        <p:nvSpPr>
          <p:cNvPr id="20" name="Text Box 7">
            <a:extLst>
              <a:ext uri="{FF2B5EF4-FFF2-40B4-BE49-F238E27FC236}">
                <a16:creationId xmlns:a16="http://schemas.microsoft.com/office/drawing/2014/main" xmlns="" id="{965AED3F-012A-46CF-BB02-C7386BB442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563" y="4595813"/>
            <a:ext cx="6858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4000" b="1" dirty="0">
                <a:solidFill>
                  <a:srgbClr val="0000FF"/>
                </a:solidFill>
                <a:ea typeface="黑体" panose="02010609060101010101" pitchFamily="49" charset="-122"/>
              </a:rPr>
              <a:t>Keep the denominator ,</a:t>
            </a:r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xmlns="" id="{D06E3B98-2F8A-42E7-A904-A5487347CB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1050" y="2551906"/>
            <a:ext cx="503237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000099"/>
                </a:solidFill>
              </a:rPr>
              <a:t>5</a:t>
            </a:r>
          </a:p>
        </p:txBody>
      </p:sp>
      <p:cxnSp>
        <p:nvCxnSpPr>
          <p:cNvPr id="22" name="直接连接符 9">
            <a:extLst>
              <a:ext uri="{FF2B5EF4-FFF2-40B4-BE49-F238E27FC236}">
                <a16:creationId xmlns:a16="http://schemas.microsoft.com/office/drawing/2014/main" xmlns="" id="{6EC1BD01-D14D-4B88-A5EC-F74EBBD422C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307662" y="2593181"/>
            <a:ext cx="1357313" cy="1587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TextBox 92">
            <a:extLst>
              <a:ext uri="{FF2B5EF4-FFF2-40B4-BE49-F238E27FC236}">
                <a16:creationId xmlns:a16="http://schemas.microsoft.com/office/drawing/2014/main" xmlns="" id="{06C1D2D7-C24D-4727-8848-A7462D316B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2949" y="5254625"/>
            <a:ext cx="6162675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4000" b="1">
                <a:solidFill>
                  <a:srgbClr val="0000FF"/>
                </a:solidFill>
                <a:ea typeface="黑体" panose="02010609060101010101" pitchFamily="49" charset="-122"/>
              </a:rPr>
              <a:t>substract  their  numerators.</a:t>
            </a:r>
            <a:endParaRPr lang="zh-CN" altLang="en-US" sz="4000" b="1">
              <a:solidFill>
                <a:srgbClr val="0000FF"/>
              </a:solidFill>
              <a:ea typeface="黑体" panose="02010609060101010101" pitchFamily="49" charset="-122"/>
            </a:endParaRPr>
          </a:p>
          <a:p>
            <a:endParaRPr lang="zh-CN" altLang="en-US"/>
          </a:p>
        </p:txBody>
      </p:sp>
      <p:sp>
        <p:nvSpPr>
          <p:cNvPr id="24" name="Rectangle 15">
            <a:extLst>
              <a:ext uri="{FF2B5EF4-FFF2-40B4-BE49-F238E27FC236}">
                <a16:creationId xmlns:a16="http://schemas.microsoft.com/office/drawing/2014/main" xmlns="" id="{D9D3AE5A-228E-4BB3-B35E-40EFD0ADD9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8000" y="2307431"/>
            <a:ext cx="5397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en-US" sz="2800" b="1">
                <a:solidFill>
                  <a:srgbClr val="000099"/>
                </a:solidFill>
                <a:latin typeface="Arial" panose="020B0604020202020204" pitchFamily="34" charset="0"/>
              </a:rPr>
              <a:t>＝</a:t>
            </a:r>
          </a:p>
        </p:txBody>
      </p:sp>
      <p:sp>
        <p:nvSpPr>
          <p:cNvPr id="25" name="Line 12">
            <a:extLst>
              <a:ext uri="{FF2B5EF4-FFF2-40B4-BE49-F238E27FC236}">
                <a16:creationId xmlns:a16="http://schemas.microsoft.com/office/drawing/2014/main" xmlns="" id="{C31BD3EA-7EC1-4DB7-99D3-CF9664722FE8}"/>
              </a:ext>
            </a:extLst>
          </p:cNvPr>
          <p:cNvSpPr>
            <a:spLocks noChangeShapeType="1"/>
          </p:cNvSpPr>
          <p:nvPr/>
        </p:nvSpPr>
        <p:spPr bwMode="auto">
          <a:xfrm>
            <a:off x="6165037" y="2550318"/>
            <a:ext cx="647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6" name="Text Box 13">
            <a:extLst>
              <a:ext uri="{FF2B5EF4-FFF2-40B4-BE49-F238E27FC236}">
                <a16:creationId xmlns:a16="http://schemas.microsoft.com/office/drawing/2014/main" xmlns="" id="{9F8BA3A6-60CF-4368-BCEB-F54E1005A3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9500" y="2521743"/>
            <a:ext cx="5032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000099"/>
                </a:solidFill>
              </a:rPr>
              <a:t>5</a:t>
            </a:r>
          </a:p>
        </p:txBody>
      </p:sp>
      <p:sp>
        <p:nvSpPr>
          <p:cNvPr id="27" name="Text Box 14">
            <a:extLst>
              <a:ext uri="{FF2B5EF4-FFF2-40B4-BE49-F238E27FC236}">
                <a16:creationId xmlns:a16="http://schemas.microsoft.com/office/drawing/2014/main" xmlns="" id="{664023B3-929B-4A9F-BF57-28A559C382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9500" y="2088356"/>
            <a:ext cx="50323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000099"/>
                </a:solidFill>
              </a:rPr>
              <a:t>3</a:t>
            </a:r>
          </a:p>
        </p:txBody>
      </p:sp>
      <p:sp>
        <p:nvSpPr>
          <p:cNvPr id="28" name="TextBox 102">
            <a:extLst>
              <a:ext uri="{FF2B5EF4-FFF2-40B4-BE49-F238E27FC236}">
                <a16:creationId xmlns:a16="http://schemas.microsoft.com/office/drawing/2014/main" xmlns="" id="{456211D8-5564-49D3-A583-5799A9FACE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0387" y="2093118"/>
            <a:ext cx="989013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000" b="1">
                <a:solidFill>
                  <a:srgbClr val="000099"/>
                </a:solidFill>
                <a:latin typeface="Arial" panose="020B0604020202020204" pitchFamily="34" charset="0"/>
              </a:rPr>
              <a:t>4</a:t>
            </a:r>
            <a:r>
              <a:rPr lang="zh-CN" altLang="en-US" sz="3000" b="1">
                <a:solidFill>
                  <a:srgbClr val="000099"/>
                </a:solidFill>
                <a:latin typeface="Arial" panose="020B0604020202020204" pitchFamily="34" charset="0"/>
              </a:rPr>
              <a:t>－</a:t>
            </a:r>
            <a:r>
              <a:rPr lang="en-US" altLang="zh-CN" sz="3000" b="1">
                <a:solidFill>
                  <a:srgbClr val="000099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xmlns="" id="{5CF2563A-CAC0-45D1-AAF9-B05CF8BCDA4D}"/>
              </a:ext>
            </a:extLst>
          </p:cNvPr>
          <p:cNvSpPr txBox="1"/>
          <p:nvPr/>
        </p:nvSpPr>
        <p:spPr>
          <a:xfrm rot="21029676">
            <a:off x="1496870" y="240759"/>
            <a:ext cx="54240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ln w="22225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Conclusion</a:t>
            </a:r>
            <a:endParaRPr lang="zh-CN" altLang="en-US" sz="4000" b="1" dirty="0">
              <a:ln w="22225">
                <a:solidFill>
                  <a:schemeClr val="accent6">
                    <a:lumMod val="75000"/>
                  </a:schemeClr>
                </a:solidFill>
                <a:prstDash val="solid"/>
              </a:ln>
              <a:solidFill>
                <a:srgbClr val="FFC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30" name="稻壳儿春秋广告/盗版必究        原创来源：http://chn.docer.com/works?userid=199329941#!/work_time" descr="图片包含 矢量图形&#10;&#10;已生成高可信度的说明">
            <a:extLst>
              <a:ext uri="{FF2B5EF4-FFF2-40B4-BE49-F238E27FC236}">
                <a16:creationId xmlns:a16="http://schemas.microsoft.com/office/drawing/2014/main" xmlns="" id="{4DA96CD8-1882-4C9A-822F-2F3C576CC3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7156" y="686302"/>
            <a:ext cx="1800200" cy="1621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430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 bldLvl="0" animBg="1"/>
      <p:bldP spid="6" grpId="0" bldLvl="0" animBg="1"/>
      <p:bldP spid="7" grpId="0" bldLvl="0" animBg="1"/>
      <p:bldP spid="17" grpId="0" bldLvl="0" animBg="1"/>
      <p:bldP spid="18" grpId="0"/>
      <p:bldP spid="19" grpId="0"/>
      <p:bldP spid="20" grpId="0"/>
      <p:bldP spid="21" grpId="0" bldLvl="0" animBg="1"/>
      <p:bldP spid="23" grpId="0"/>
      <p:bldP spid="24" grpId="0" bldLvl="0" animBg="1"/>
      <p:bldP spid="25" grpId="0" bldLvl="0" animBg="1"/>
      <p:bldP spid="26" grpId="0" bldLvl="0" animBg="1"/>
      <p:bldP spid="27" grpId="0" bldLvl="0" animBg="1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饼形 41">
            <a:extLst>
              <a:ext uri="{FF2B5EF4-FFF2-40B4-BE49-F238E27FC236}">
                <a16:creationId xmlns:a16="http://schemas.microsoft.com/office/drawing/2014/main" xmlns="" id="{19DEB97F-0E6E-402D-BF35-D40832FF13D9}"/>
              </a:ext>
            </a:extLst>
          </p:cNvPr>
          <p:cNvSpPr/>
          <p:nvPr/>
        </p:nvSpPr>
        <p:spPr>
          <a:xfrm>
            <a:off x="5643570" y="4071942"/>
            <a:ext cx="2000264" cy="2000264"/>
          </a:xfrm>
          <a:prstGeom prst="pie">
            <a:avLst>
              <a:gd name="adj1" fmla="val 5436761"/>
              <a:gd name="adj2" fmla="val 16200000"/>
            </a:avLst>
          </a:prstGeom>
          <a:solidFill>
            <a:srgbClr val="FF0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34" name="饼形 40">
            <a:extLst>
              <a:ext uri="{FF2B5EF4-FFF2-40B4-BE49-F238E27FC236}">
                <a16:creationId xmlns:a16="http://schemas.microsoft.com/office/drawing/2014/main" xmlns="" id="{96059799-F467-4C63-AC18-75C4C36DB09B}"/>
              </a:ext>
            </a:extLst>
          </p:cNvPr>
          <p:cNvSpPr/>
          <p:nvPr/>
        </p:nvSpPr>
        <p:spPr>
          <a:xfrm rot="10800000">
            <a:off x="5634239" y="4071942"/>
            <a:ext cx="2000264" cy="2000264"/>
          </a:xfrm>
          <a:prstGeom prst="pie">
            <a:avLst>
              <a:gd name="adj1" fmla="val 8111595"/>
              <a:gd name="adj2" fmla="val 16200000"/>
            </a:avLst>
          </a:prstGeom>
          <a:solidFill>
            <a:srgbClr val="FF0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5" name="Rectangle 41">
            <a:extLst>
              <a:ext uri="{FF2B5EF4-FFF2-40B4-BE49-F238E27FC236}">
                <a16:creationId xmlns:a16="http://schemas.microsoft.com/office/drawing/2014/main" xmlns="" id="{E1BD9B1B-B6D2-41D0-98EE-1A15764CE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5140" y="1567052"/>
            <a:ext cx="911850" cy="1285884"/>
          </a:xfrm>
          <a:prstGeom prst="rect">
            <a:avLst/>
          </a:prstGeom>
          <a:solidFill>
            <a:srgbClr val="00B0F0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4" name="Rectangle 40">
            <a:extLst>
              <a:ext uri="{FF2B5EF4-FFF2-40B4-BE49-F238E27FC236}">
                <a16:creationId xmlns:a16="http://schemas.microsoft.com/office/drawing/2014/main" xmlns="" id="{375EA330-5730-4314-AEFB-61536DBF6E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0694" y="1567052"/>
            <a:ext cx="1214445" cy="1285884"/>
          </a:xfrm>
          <a:prstGeom prst="rect">
            <a:avLst/>
          </a:prstGeom>
          <a:solidFill>
            <a:srgbClr val="00B0F0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grpSp>
        <p:nvGrpSpPr>
          <p:cNvPr id="4" name="Group 2">
            <a:extLst>
              <a:ext uri="{FF2B5EF4-FFF2-40B4-BE49-F238E27FC236}">
                <a16:creationId xmlns:a16="http://schemas.microsoft.com/office/drawing/2014/main" xmlns="" id="{4B716989-3889-4385-AC82-B220E8D01E5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643570" y="4071942"/>
            <a:ext cx="1990800" cy="2000899"/>
            <a:chOff x="7584" y="13791"/>
            <a:chExt cx="1524" cy="1533"/>
          </a:xfrm>
          <a:noFill/>
        </p:grpSpPr>
        <p:sp>
          <p:nvSpPr>
            <p:cNvPr id="5" name="AutoShape 3">
              <a:extLst>
                <a:ext uri="{FF2B5EF4-FFF2-40B4-BE49-F238E27FC236}">
                  <a16:creationId xmlns:a16="http://schemas.microsoft.com/office/drawing/2014/main" xmlns="" id="{1616B7F7-59DE-46E6-BDD1-F9D403D3C4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84" y="13791"/>
              <a:ext cx="1524" cy="1524"/>
            </a:xfrm>
            <a:prstGeom prst="flowChartSummingJunction">
              <a:avLst/>
            </a:prstGeom>
            <a:grp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" name="AutoShape 4">
              <a:extLst>
                <a:ext uri="{FF2B5EF4-FFF2-40B4-BE49-F238E27FC236}">
                  <a16:creationId xmlns:a16="http://schemas.microsoft.com/office/drawing/2014/main" xmlns="" id="{B0BC3414-E3AB-48AA-8CAC-B4CB4B33C3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84" y="13800"/>
              <a:ext cx="1524" cy="1524"/>
            </a:xfrm>
            <a:prstGeom prst="flowChartOr">
              <a:avLst/>
            </a:prstGeom>
            <a:grp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7" name="Group 36">
            <a:extLst>
              <a:ext uri="{FF2B5EF4-FFF2-40B4-BE49-F238E27FC236}">
                <a16:creationId xmlns:a16="http://schemas.microsoft.com/office/drawing/2014/main" xmlns="" id="{19D84D12-32D5-441D-B5D9-0ED18E086E03}"/>
              </a:ext>
            </a:extLst>
          </p:cNvPr>
          <p:cNvGrpSpPr>
            <a:grpSpLocks/>
          </p:cNvGrpSpPr>
          <p:nvPr/>
        </p:nvGrpSpPr>
        <p:grpSpPr bwMode="auto">
          <a:xfrm>
            <a:off x="497669" y="3993165"/>
            <a:ext cx="2324100" cy="1012824"/>
            <a:chOff x="1824" y="2837"/>
            <a:chExt cx="1464" cy="638"/>
          </a:xfrm>
        </p:grpSpPr>
        <p:graphicFrame>
          <p:nvGraphicFramePr>
            <p:cNvPr id="8" name="Object 31">
              <a:extLst>
                <a:ext uri="{FF2B5EF4-FFF2-40B4-BE49-F238E27FC236}">
                  <a16:creationId xmlns:a16="http://schemas.microsoft.com/office/drawing/2014/main" xmlns="" id="{ADE3B1F4-6D91-482B-8029-ECF43002698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824" y="2840"/>
            <a:ext cx="316" cy="6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51" name="公式" r:id="rId4" imgW="152280" imgH="393480" progId="Equation.3">
                    <p:embed/>
                  </p:oleObj>
                </mc:Choice>
                <mc:Fallback>
                  <p:oleObj name="公式" r:id="rId4" imgW="152280" imgH="393480" progId="Equation.3">
                    <p:embed/>
                    <p:pic>
                      <p:nvPicPr>
                        <p:cNvPr id="8" name="Object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24" y="2840"/>
                          <a:ext cx="316" cy="63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32">
              <a:extLst>
                <a:ext uri="{FF2B5EF4-FFF2-40B4-BE49-F238E27FC236}">
                  <a16:creationId xmlns:a16="http://schemas.microsoft.com/office/drawing/2014/main" xmlns="" id="{2F202D05-3CFE-43D7-8DAE-99BEE8DF035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621" y="2840"/>
            <a:ext cx="291" cy="6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52" name="公式" r:id="rId6" imgW="139680" imgH="393480" progId="Equation.3">
                    <p:embed/>
                  </p:oleObj>
                </mc:Choice>
                <mc:Fallback>
                  <p:oleObj name="公式" r:id="rId6" imgW="139680" imgH="393480" progId="Equation.3">
                    <p:embed/>
                    <p:pic>
                      <p:nvPicPr>
                        <p:cNvPr id="9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21" y="2840"/>
                          <a:ext cx="291" cy="63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Text Box 34">
              <a:extLst>
                <a:ext uri="{FF2B5EF4-FFF2-40B4-BE49-F238E27FC236}">
                  <a16:creationId xmlns:a16="http://schemas.microsoft.com/office/drawing/2014/main" xmlns="" id="{9C9EC002-C23E-4C4F-ABB6-1BCE6B6D25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4" y="2837"/>
              <a:ext cx="317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3600" dirty="0"/>
                <a:t>_</a:t>
              </a:r>
            </a:p>
          </p:txBody>
        </p:sp>
        <p:sp>
          <p:nvSpPr>
            <p:cNvPr id="11" name="Text Box 35">
              <a:extLst>
                <a:ext uri="{FF2B5EF4-FFF2-40B4-BE49-F238E27FC236}">
                  <a16:creationId xmlns:a16="http://schemas.microsoft.com/office/drawing/2014/main" xmlns="" id="{48B5463A-32B2-4B26-826F-63E0CB92FE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" y="2976"/>
              <a:ext cx="31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3600" dirty="0"/>
                <a:t>=</a:t>
              </a:r>
            </a:p>
          </p:txBody>
        </p:sp>
      </p:grpSp>
      <p:grpSp>
        <p:nvGrpSpPr>
          <p:cNvPr id="12" name="Group 36">
            <a:extLst>
              <a:ext uri="{FF2B5EF4-FFF2-40B4-BE49-F238E27FC236}">
                <a16:creationId xmlns:a16="http://schemas.microsoft.com/office/drawing/2014/main" xmlns="" id="{035F8EA8-7A14-4502-B44D-945E5A9C123F}"/>
              </a:ext>
            </a:extLst>
          </p:cNvPr>
          <p:cNvGrpSpPr>
            <a:grpSpLocks/>
          </p:cNvGrpSpPr>
          <p:nvPr/>
        </p:nvGrpSpPr>
        <p:grpSpPr bwMode="auto">
          <a:xfrm>
            <a:off x="571472" y="1709928"/>
            <a:ext cx="2324100" cy="1008062"/>
            <a:chOff x="1824" y="2840"/>
            <a:chExt cx="1464" cy="635"/>
          </a:xfrm>
        </p:grpSpPr>
        <p:graphicFrame>
          <p:nvGraphicFramePr>
            <p:cNvPr id="13" name="Object 31">
              <a:extLst>
                <a:ext uri="{FF2B5EF4-FFF2-40B4-BE49-F238E27FC236}">
                  <a16:creationId xmlns:a16="http://schemas.microsoft.com/office/drawing/2014/main" xmlns="" id="{7B67D464-A071-4E6D-BB53-457A9229759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824" y="2840"/>
            <a:ext cx="316" cy="6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53" name="公式" r:id="rId8" imgW="152280" imgH="393480" progId="Equation.3">
                    <p:embed/>
                  </p:oleObj>
                </mc:Choice>
                <mc:Fallback>
                  <p:oleObj name="公式" r:id="rId8" imgW="152280" imgH="393480" progId="Equation.3">
                    <p:embed/>
                    <p:pic>
                      <p:nvPicPr>
                        <p:cNvPr id="13" name="Object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24" y="2840"/>
                          <a:ext cx="316" cy="63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Object 32">
              <a:extLst>
                <a:ext uri="{FF2B5EF4-FFF2-40B4-BE49-F238E27FC236}">
                  <a16:creationId xmlns:a16="http://schemas.microsoft.com/office/drawing/2014/main" xmlns="" id="{A6C6E8C0-E5A6-43D3-A8DC-2DBE7C6C602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608" y="2840"/>
            <a:ext cx="318" cy="6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54" name="公式" r:id="rId10" imgW="152280" imgH="393480" progId="Equation.3">
                    <p:embed/>
                  </p:oleObj>
                </mc:Choice>
                <mc:Fallback>
                  <p:oleObj name="公式" r:id="rId10" imgW="152280" imgH="393480" progId="Equation.3">
                    <p:embed/>
                    <p:pic>
                      <p:nvPicPr>
                        <p:cNvPr id="14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08" y="2840"/>
                          <a:ext cx="318" cy="63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Text Box 34">
              <a:extLst>
                <a:ext uri="{FF2B5EF4-FFF2-40B4-BE49-F238E27FC236}">
                  <a16:creationId xmlns:a16="http://schemas.microsoft.com/office/drawing/2014/main" xmlns="" id="{A1603097-A93C-4522-9A12-D60461350C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5" y="2840"/>
              <a:ext cx="317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3600" dirty="0"/>
                <a:t>_</a:t>
              </a:r>
            </a:p>
          </p:txBody>
        </p:sp>
        <p:sp>
          <p:nvSpPr>
            <p:cNvPr id="16" name="Text Box 35">
              <a:extLst>
                <a:ext uri="{FF2B5EF4-FFF2-40B4-BE49-F238E27FC236}">
                  <a16:creationId xmlns:a16="http://schemas.microsoft.com/office/drawing/2014/main" xmlns="" id="{56609574-2117-4136-98D0-A4879D75A9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" y="2976"/>
              <a:ext cx="31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3600" dirty="0"/>
                <a:t>=</a:t>
              </a:r>
            </a:p>
          </p:txBody>
        </p:sp>
      </p:grpSp>
      <p:grpSp>
        <p:nvGrpSpPr>
          <p:cNvPr id="17" name="Group 42">
            <a:extLst>
              <a:ext uri="{FF2B5EF4-FFF2-40B4-BE49-F238E27FC236}">
                <a16:creationId xmlns:a16="http://schemas.microsoft.com/office/drawing/2014/main" xmlns="" id="{44B43006-E85A-4932-85FD-68FA0D4725E5}"/>
              </a:ext>
            </a:extLst>
          </p:cNvPr>
          <p:cNvGrpSpPr>
            <a:grpSpLocks/>
          </p:cNvGrpSpPr>
          <p:nvPr/>
        </p:nvGrpSpPr>
        <p:grpSpPr bwMode="auto">
          <a:xfrm>
            <a:off x="5500695" y="1567052"/>
            <a:ext cx="2714643" cy="1285884"/>
            <a:chOff x="5364" y="11304"/>
            <a:chExt cx="3156" cy="1488"/>
          </a:xfrm>
          <a:noFill/>
        </p:grpSpPr>
        <p:sp>
          <p:nvSpPr>
            <p:cNvPr id="18" name="AutoShape 43">
              <a:extLst>
                <a:ext uri="{FF2B5EF4-FFF2-40B4-BE49-F238E27FC236}">
                  <a16:creationId xmlns:a16="http://schemas.microsoft.com/office/drawing/2014/main" xmlns="" id="{DEA6E800-DBC3-4968-8DB0-5C56D22712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4" y="11304"/>
              <a:ext cx="2820" cy="1488"/>
            </a:xfrm>
            <a:prstGeom prst="flowChartPredefinedProcess">
              <a:avLst/>
            </a:prstGeom>
            <a:grpFill/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9" name="AutoShape 44">
              <a:extLst>
                <a:ext uri="{FF2B5EF4-FFF2-40B4-BE49-F238E27FC236}">
                  <a16:creationId xmlns:a16="http://schemas.microsoft.com/office/drawing/2014/main" xmlns="" id="{DDF06AD2-9D29-4FA3-9842-43A7197F60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00" y="11304"/>
              <a:ext cx="2820" cy="1488"/>
            </a:xfrm>
            <a:prstGeom prst="flowChartPredefinedProcess">
              <a:avLst/>
            </a:prstGeom>
            <a:grpFill/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cxnSp>
          <p:nvCxnSpPr>
            <p:cNvPr id="20" name="AutoShape 45">
              <a:extLst>
                <a:ext uri="{FF2B5EF4-FFF2-40B4-BE49-F238E27FC236}">
                  <a16:creationId xmlns:a16="http://schemas.microsoft.com/office/drawing/2014/main" xmlns="" id="{5E7E951C-5FF3-4E97-AEFF-5BE5AC7B783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768" y="11328"/>
              <a:ext cx="0" cy="1452"/>
            </a:xfrm>
            <a:prstGeom prst="straightConnector1">
              <a:avLst/>
            </a:prstGeom>
            <a:grpFill/>
            <a:ln w="1905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1" name="AutoShape 46">
              <a:extLst>
                <a:ext uri="{FF2B5EF4-FFF2-40B4-BE49-F238E27FC236}">
                  <a16:creationId xmlns:a16="http://schemas.microsoft.com/office/drawing/2014/main" xmlns="" id="{85D58D09-7824-430C-8A8B-81561DE08CC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116" y="11328"/>
              <a:ext cx="0" cy="1452"/>
            </a:xfrm>
            <a:prstGeom prst="straightConnector1">
              <a:avLst/>
            </a:prstGeom>
            <a:grpFill/>
            <a:ln w="1905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2" name="AutoShape 47">
              <a:extLst>
                <a:ext uri="{FF2B5EF4-FFF2-40B4-BE49-F238E27FC236}">
                  <a16:creationId xmlns:a16="http://schemas.microsoft.com/office/drawing/2014/main" xmlns="" id="{CF1B8832-2DC5-4FC8-9D0F-21DB2823AF7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408" y="11316"/>
              <a:ext cx="0" cy="1452"/>
            </a:xfrm>
            <a:prstGeom prst="straightConnector1">
              <a:avLst/>
            </a:prstGeom>
            <a:grpFill/>
            <a:ln w="1905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3" name="AutoShape 48">
              <a:extLst>
                <a:ext uri="{FF2B5EF4-FFF2-40B4-BE49-F238E27FC236}">
                  <a16:creationId xmlns:a16="http://schemas.microsoft.com/office/drawing/2014/main" xmlns="" id="{E63A9D2B-C32D-41B0-A17B-E96DFA8DA5E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476" y="11316"/>
              <a:ext cx="0" cy="1452"/>
            </a:xfrm>
            <a:prstGeom prst="straightConnector1">
              <a:avLst/>
            </a:prstGeom>
            <a:grpFill/>
            <a:ln w="19050">
              <a:solidFill>
                <a:srgbClr val="000000"/>
              </a:solidFill>
              <a:round/>
              <a:headEnd/>
              <a:tailEnd/>
            </a:ln>
          </p:spPr>
        </p:cxnSp>
      </p:grp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xmlns="" id="{B9B43463-0877-4F29-AFF5-1F107D07AB6E}"/>
              </a:ext>
            </a:extLst>
          </p:cNvPr>
          <p:cNvCxnSpPr>
            <a:endCxn id="30" idx="2"/>
          </p:cNvCxnSpPr>
          <p:nvPr/>
        </p:nvCxnSpPr>
        <p:spPr>
          <a:xfrm>
            <a:off x="2928926" y="2209994"/>
            <a:ext cx="1107289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8">
            <a:extLst>
              <a:ext uri="{FF2B5EF4-FFF2-40B4-BE49-F238E27FC236}">
                <a16:creationId xmlns:a16="http://schemas.microsoft.com/office/drawing/2014/main" xmlns="" id="{C1BBE818-CBC7-4BDF-8385-C4A202C100F8}"/>
              </a:ext>
            </a:extLst>
          </p:cNvPr>
          <p:cNvSpPr txBox="1"/>
          <p:nvPr/>
        </p:nvSpPr>
        <p:spPr>
          <a:xfrm>
            <a:off x="3357554" y="2138556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宋体" pitchFamily="2" charset="-122"/>
                <a:ea typeface="宋体" pitchFamily="2" charset="-122"/>
              </a:rPr>
              <a:t>9</a:t>
            </a:r>
            <a:endParaRPr lang="zh-CN" altLang="en-US" sz="3200" b="1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8" name="TextBox 29">
            <a:extLst>
              <a:ext uri="{FF2B5EF4-FFF2-40B4-BE49-F238E27FC236}">
                <a16:creationId xmlns:a16="http://schemas.microsoft.com/office/drawing/2014/main" xmlns="" id="{DADCFBD4-16A2-4C7E-9FDD-29A690A4B59B}"/>
              </a:ext>
            </a:extLst>
          </p:cNvPr>
          <p:cNvSpPr txBox="1"/>
          <p:nvPr/>
        </p:nvSpPr>
        <p:spPr>
          <a:xfrm>
            <a:off x="3000364" y="1638490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宋体" pitchFamily="2" charset="-122"/>
                <a:ea typeface="宋体" pitchFamily="2" charset="-122"/>
              </a:rPr>
              <a:t>7</a:t>
            </a:r>
            <a:endParaRPr lang="zh-CN" altLang="en-US" sz="3200" b="1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9" name="TextBox 30">
            <a:extLst>
              <a:ext uri="{FF2B5EF4-FFF2-40B4-BE49-F238E27FC236}">
                <a16:creationId xmlns:a16="http://schemas.microsoft.com/office/drawing/2014/main" xmlns="" id="{47CFA4EE-4054-487C-B238-0A3EBCC6C540}"/>
              </a:ext>
            </a:extLst>
          </p:cNvPr>
          <p:cNvSpPr txBox="1"/>
          <p:nvPr/>
        </p:nvSpPr>
        <p:spPr>
          <a:xfrm>
            <a:off x="3357554" y="1625219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宋体" pitchFamily="2" charset="-122"/>
                <a:ea typeface="宋体" pitchFamily="2" charset="-122"/>
              </a:rPr>
              <a:t>-</a:t>
            </a:r>
            <a:endParaRPr lang="zh-CN" altLang="en-US" sz="3200" b="1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30" name="TextBox 31">
            <a:extLst>
              <a:ext uri="{FF2B5EF4-FFF2-40B4-BE49-F238E27FC236}">
                <a16:creationId xmlns:a16="http://schemas.microsoft.com/office/drawing/2014/main" xmlns="" id="{F419B629-368C-49F2-9CAD-64A6456375D3}"/>
              </a:ext>
            </a:extLst>
          </p:cNvPr>
          <p:cNvSpPr txBox="1"/>
          <p:nvPr/>
        </p:nvSpPr>
        <p:spPr>
          <a:xfrm>
            <a:off x="3714744" y="1625219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宋体" pitchFamily="2" charset="-122"/>
                <a:ea typeface="宋体" pitchFamily="2" charset="-122"/>
              </a:rPr>
              <a:t>4</a:t>
            </a:r>
            <a:endParaRPr lang="zh-CN" altLang="en-US" sz="3200" b="1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31" name="TextBox 34">
            <a:extLst>
              <a:ext uri="{FF2B5EF4-FFF2-40B4-BE49-F238E27FC236}">
                <a16:creationId xmlns:a16="http://schemas.microsoft.com/office/drawing/2014/main" xmlns="" id="{52B992E7-99F4-4E31-80CA-332863D63C2D}"/>
              </a:ext>
            </a:extLst>
          </p:cNvPr>
          <p:cNvSpPr txBox="1"/>
          <p:nvPr/>
        </p:nvSpPr>
        <p:spPr>
          <a:xfrm>
            <a:off x="4000496" y="1924242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宋体" pitchFamily="2" charset="-122"/>
                <a:ea typeface="宋体" pitchFamily="2" charset="-122"/>
              </a:rPr>
              <a:t>=</a:t>
            </a:r>
            <a:endParaRPr lang="zh-CN" altLang="en-US" sz="3200" b="1" dirty="0">
              <a:latin typeface="宋体" pitchFamily="2" charset="-122"/>
              <a:ea typeface="宋体" pitchFamily="2" charset="-122"/>
            </a:endParaRPr>
          </a:p>
        </p:txBody>
      </p:sp>
      <p:graphicFrame>
        <p:nvGraphicFramePr>
          <p:cNvPr id="32" name="Object 32">
            <a:extLst>
              <a:ext uri="{FF2B5EF4-FFF2-40B4-BE49-F238E27FC236}">
                <a16:creationId xmlns:a16="http://schemas.microsoft.com/office/drawing/2014/main" xmlns="" id="{800B7972-A6C2-4846-A246-AE1C71F5A5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4399059"/>
              </p:ext>
            </p:extLst>
          </p:nvPr>
        </p:nvGraphicFramePr>
        <p:xfrm>
          <a:off x="4500563" y="1709738"/>
          <a:ext cx="504825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5" name="公式" r:id="rId12" imgW="152280" imgH="393480" progId="Equation.3">
                  <p:embed/>
                </p:oleObj>
              </mc:Choice>
              <mc:Fallback>
                <p:oleObj name="公式" r:id="rId12" imgW="152280" imgH="393480" progId="Equation.3">
                  <p:embed/>
                  <p:pic>
                    <p:nvPicPr>
                      <p:cNvPr id="36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1709738"/>
                        <a:ext cx="504825" cy="1008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" name="直接连接符 35">
            <a:extLst>
              <a:ext uri="{FF2B5EF4-FFF2-40B4-BE49-F238E27FC236}">
                <a16:creationId xmlns:a16="http://schemas.microsoft.com/office/drawing/2014/main" xmlns="" id="{3424197F-3694-4FA5-8EA2-BCB3B998E3BB}"/>
              </a:ext>
            </a:extLst>
          </p:cNvPr>
          <p:cNvCxnSpPr/>
          <p:nvPr/>
        </p:nvCxnSpPr>
        <p:spPr>
          <a:xfrm>
            <a:off x="2678893" y="4544134"/>
            <a:ext cx="114300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44">
            <a:extLst>
              <a:ext uri="{FF2B5EF4-FFF2-40B4-BE49-F238E27FC236}">
                <a16:creationId xmlns:a16="http://schemas.microsoft.com/office/drawing/2014/main" xmlns="" id="{47B2978D-0F57-4A2C-A7F0-7E623E946DE3}"/>
              </a:ext>
            </a:extLst>
          </p:cNvPr>
          <p:cNvSpPr txBox="1"/>
          <p:nvPr/>
        </p:nvSpPr>
        <p:spPr>
          <a:xfrm>
            <a:off x="3036083" y="4421508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宋体" pitchFamily="2" charset="-122"/>
                <a:ea typeface="宋体" pitchFamily="2" charset="-122"/>
              </a:rPr>
              <a:t>8</a:t>
            </a:r>
            <a:endParaRPr lang="zh-CN" altLang="en-US" sz="3200" b="1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38" name="TextBox 45">
            <a:extLst>
              <a:ext uri="{FF2B5EF4-FFF2-40B4-BE49-F238E27FC236}">
                <a16:creationId xmlns:a16="http://schemas.microsoft.com/office/drawing/2014/main" xmlns="" id="{F7E24FAE-D926-40F3-BCC4-78F5F0E2125A}"/>
              </a:ext>
            </a:extLst>
          </p:cNvPr>
          <p:cNvSpPr txBox="1"/>
          <p:nvPr/>
        </p:nvSpPr>
        <p:spPr>
          <a:xfrm>
            <a:off x="2678893" y="3921442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宋体" pitchFamily="2" charset="-122"/>
                <a:ea typeface="宋体" pitchFamily="2" charset="-122"/>
              </a:rPr>
              <a:t>7</a:t>
            </a:r>
            <a:endParaRPr lang="zh-CN" altLang="en-US" sz="3200" b="1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39" name="TextBox 46">
            <a:extLst>
              <a:ext uri="{FF2B5EF4-FFF2-40B4-BE49-F238E27FC236}">
                <a16:creationId xmlns:a16="http://schemas.microsoft.com/office/drawing/2014/main" xmlns="" id="{50DF689E-0A19-4AFC-9C9C-05206C8DD81A}"/>
              </a:ext>
            </a:extLst>
          </p:cNvPr>
          <p:cNvSpPr txBox="1"/>
          <p:nvPr/>
        </p:nvSpPr>
        <p:spPr>
          <a:xfrm>
            <a:off x="3036083" y="3921442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宋体" pitchFamily="2" charset="-122"/>
                <a:ea typeface="宋体" pitchFamily="2" charset="-122"/>
              </a:rPr>
              <a:t>-</a:t>
            </a:r>
            <a:endParaRPr lang="zh-CN" altLang="en-US" sz="3200" b="1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40" name="TextBox 47">
            <a:extLst>
              <a:ext uri="{FF2B5EF4-FFF2-40B4-BE49-F238E27FC236}">
                <a16:creationId xmlns:a16="http://schemas.microsoft.com/office/drawing/2014/main" xmlns="" id="{A84D40C7-6E18-4F0B-8ED5-802A341ADE71}"/>
              </a:ext>
            </a:extLst>
          </p:cNvPr>
          <p:cNvSpPr txBox="1"/>
          <p:nvPr/>
        </p:nvSpPr>
        <p:spPr>
          <a:xfrm>
            <a:off x="3321835" y="3921442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宋体" pitchFamily="2" charset="-122"/>
                <a:ea typeface="宋体" pitchFamily="2" charset="-122"/>
              </a:rPr>
              <a:t>3</a:t>
            </a:r>
            <a:endParaRPr lang="zh-CN" altLang="en-US" sz="3200" b="1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41" name="TextBox 48">
            <a:extLst>
              <a:ext uri="{FF2B5EF4-FFF2-40B4-BE49-F238E27FC236}">
                <a16:creationId xmlns:a16="http://schemas.microsoft.com/office/drawing/2014/main" xmlns="" id="{CEA32A98-446F-406A-B5B4-08B9F838CE87}"/>
              </a:ext>
            </a:extLst>
          </p:cNvPr>
          <p:cNvSpPr txBox="1"/>
          <p:nvPr/>
        </p:nvSpPr>
        <p:spPr>
          <a:xfrm>
            <a:off x="3821901" y="4207194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宋体" pitchFamily="2" charset="-122"/>
                <a:ea typeface="宋体" pitchFamily="2" charset="-122"/>
              </a:rPr>
              <a:t>=</a:t>
            </a:r>
            <a:endParaRPr lang="zh-CN" altLang="en-US" sz="3200" b="1" dirty="0">
              <a:latin typeface="宋体" pitchFamily="2" charset="-122"/>
              <a:ea typeface="宋体" pitchFamily="2" charset="-122"/>
            </a:endParaRPr>
          </a:p>
        </p:txBody>
      </p:sp>
      <p:graphicFrame>
        <p:nvGraphicFramePr>
          <p:cNvPr id="42" name="Object 10">
            <a:extLst>
              <a:ext uri="{FF2B5EF4-FFF2-40B4-BE49-F238E27FC236}">
                <a16:creationId xmlns:a16="http://schemas.microsoft.com/office/drawing/2014/main" xmlns="" id="{85F33CC5-5721-4C86-A587-C6F232C885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9570456"/>
              </p:ext>
            </p:extLst>
          </p:nvPr>
        </p:nvGraphicFramePr>
        <p:xfrm>
          <a:off x="4179091" y="3992880"/>
          <a:ext cx="504825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6" name="公式" r:id="rId14" imgW="152280" imgH="393480" progId="Equation.3">
                  <p:embed/>
                </p:oleObj>
              </mc:Choice>
              <mc:Fallback>
                <p:oleObj name="公式" r:id="rId14" imgW="152280" imgH="393480" progId="Equation.3">
                  <p:embed/>
                  <p:pic>
                    <p:nvPicPr>
                      <p:cNvPr id="2561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9091" y="3992880"/>
                        <a:ext cx="504825" cy="10080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3" name="稻壳儿春秋广告/盗版必究        原创来源：http://chn.docer.com/works?userid=199329941#!/work_time" descr="图片包含 运输&#10;&#10;已生成高可信度的说明">
            <a:extLst>
              <a:ext uri="{FF2B5EF4-FFF2-40B4-BE49-F238E27FC236}">
                <a16:creationId xmlns:a16="http://schemas.microsoft.com/office/drawing/2014/main" xmlns="" id="{F98C990D-76E7-4BE8-876F-9CD42A372AD7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0" y="19307"/>
            <a:ext cx="2809569" cy="1295920"/>
          </a:xfrm>
          <a:prstGeom prst="rect">
            <a:avLst/>
          </a:prstGeom>
        </p:spPr>
      </p:pic>
      <p:sp>
        <p:nvSpPr>
          <p:cNvPr id="44" name="Text Box 4">
            <a:extLst>
              <a:ext uri="{FF2B5EF4-FFF2-40B4-BE49-F238E27FC236}">
                <a16:creationId xmlns:a16="http://schemas.microsoft.com/office/drawing/2014/main" xmlns="" id="{D777C1F1-13C5-435D-A31D-80B392FC0D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477" y="814729"/>
            <a:ext cx="213447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>
              <a:spcBef>
                <a:spcPts val="0"/>
              </a:spcBef>
              <a:buNone/>
            </a:pPr>
            <a:r>
              <a:rPr lang="en-US" altLang="zh-CN" sz="28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Exercise 1</a:t>
            </a:r>
            <a:r>
              <a:rPr lang="zh-CN" altLang="en-US" sz="28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</a:p>
        </p:txBody>
      </p:sp>
      <p:graphicFrame>
        <p:nvGraphicFramePr>
          <p:cNvPr id="45" name="Object 10">
            <a:extLst>
              <a:ext uri="{FF2B5EF4-FFF2-40B4-BE49-F238E27FC236}">
                <a16:creationId xmlns:a16="http://schemas.microsoft.com/office/drawing/2014/main" xmlns="" id="{43B99E22-5154-4F66-9120-186BBA5BAD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6846451"/>
              </p:ext>
            </p:extLst>
          </p:nvPr>
        </p:nvGraphicFramePr>
        <p:xfrm>
          <a:off x="498769" y="5539239"/>
          <a:ext cx="504825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7" name="公式" r:id="rId17" imgW="152280" imgH="393480" progId="Equation.3">
                  <p:embed/>
                </p:oleObj>
              </mc:Choice>
              <mc:Fallback>
                <p:oleObj name="公式" r:id="rId17" imgW="152280" imgH="393480" progId="Equation.3">
                  <p:embed/>
                  <p:pic>
                    <p:nvPicPr>
                      <p:cNvPr id="42" name="Object 10">
                        <a:extLst>
                          <a:ext uri="{FF2B5EF4-FFF2-40B4-BE49-F238E27FC236}">
                            <a16:creationId xmlns:a16="http://schemas.microsoft.com/office/drawing/2014/main" xmlns="" id="{85F33CC5-5721-4C86-A587-C6F232C885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769" y="5539239"/>
                        <a:ext cx="504825" cy="1008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ext Box 34">
            <a:extLst>
              <a:ext uri="{FF2B5EF4-FFF2-40B4-BE49-F238E27FC236}">
                <a16:creationId xmlns:a16="http://schemas.microsoft.com/office/drawing/2014/main" xmlns="" id="{6439B410-7E4B-42C1-81F1-E23E1C90B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928" y="5539239"/>
            <a:ext cx="5032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dirty="0"/>
              <a:t>_</a:t>
            </a:r>
          </a:p>
        </p:txBody>
      </p:sp>
      <p:graphicFrame>
        <p:nvGraphicFramePr>
          <p:cNvPr id="48" name="Object 10">
            <a:extLst>
              <a:ext uri="{FF2B5EF4-FFF2-40B4-BE49-F238E27FC236}">
                <a16:creationId xmlns:a16="http://schemas.microsoft.com/office/drawing/2014/main" xmlns="" id="{450E480E-E2AB-4814-8A44-900C3CCBA1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647010"/>
              </p:ext>
            </p:extLst>
          </p:nvPr>
        </p:nvGraphicFramePr>
        <p:xfrm>
          <a:off x="1494783" y="5568174"/>
          <a:ext cx="504825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8" name="公式" r:id="rId18" imgW="152280" imgH="393480" progId="Equation.3">
                  <p:embed/>
                </p:oleObj>
              </mc:Choice>
              <mc:Fallback>
                <p:oleObj name="公式" r:id="rId18" imgW="152280" imgH="393480" progId="Equation.3">
                  <p:embed/>
                  <p:pic>
                    <p:nvPicPr>
                      <p:cNvPr id="42" name="Object 10">
                        <a:extLst>
                          <a:ext uri="{FF2B5EF4-FFF2-40B4-BE49-F238E27FC236}">
                            <a16:creationId xmlns:a16="http://schemas.microsoft.com/office/drawing/2014/main" xmlns="" id="{85F33CC5-5721-4C86-A587-C6F232C885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4783" y="5568174"/>
                        <a:ext cx="504825" cy="1008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6267686A-65B9-4156-84CC-5EB32D4CF2E4}"/>
              </a:ext>
            </a:extLst>
          </p:cNvPr>
          <p:cNvSpPr txBox="1"/>
          <p:nvPr/>
        </p:nvSpPr>
        <p:spPr>
          <a:xfrm>
            <a:off x="2035951" y="5768706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宋体" pitchFamily="2" charset="-122"/>
                <a:ea typeface="宋体" pitchFamily="2" charset="-122"/>
              </a:rPr>
              <a:t>=</a:t>
            </a:r>
            <a:endParaRPr lang="zh-CN" altLang="en-US" sz="3200" b="1" dirty="0">
              <a:latin typeface="宋体" pitchFamily="2" charset="-122"/>
              <a:ea typeface="宋体" pitchFamily="2" charset="-122"/>
            </a:endParaRPr>
          </a:p>
        </p:txBody>
      </p:sp>
      <p:graphicFrame>
        <p:nvGraphicFramePr>
          <p:cNvPr id="50" name="Object 10">
            <a:extLst>
              <a:ext uri="{FF2B5EF4-FFF2-40B4-BE49-F238E27FC236}">
                <a16:creationId xmlns:a16="http://schemas.microsoft.com/office/drawing/2014/main" xmlns="" id="{8493434A-0D77-47D2-A930-D6EE75AB35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5832279"/>
              </p:ext>
            </p:extLst>
          </p:nvPr>
        </p:nvGraphicFramePr>
        <p:xfrm>
          <a:off x="2412357" y="5522913"/>
          <a:ext cx="1177925" cy="1039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9" name="公式" r:id="rId19" imgW="355320" imgH="406080" progId="Equation.3">
                  <p:embed/>
                </p:oleObj>
              </mc:Choice>
              <mc:Fallback>
                <p:oleObj name="公式" r:id="rId19" imgW="355320" imgH="406080" progId="Equation.3">
                  <p:embed/>
                  <p:pic>
                    <p:nvPicPr>
                      <p:cNvPr id="42" name="Object 10">
                        <a:extLst>
                          <a:ext uri="{FF2B5EF4-FFF2-40B4-BE49-F238E27FC236}">
                            <a16:creationId xmlns:a16="http://schemas.microsoft.com/office/drawing/2014/main" xmlns="" id="{85F33CC5-5721-4C86-A587-C6F232C885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2357" y="5522913"/>
                        <a:ext cx="1177925" cy="10398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48">
            <a:extLst>
              <a:ext uri="{FF2B5EF4-FFF2-40B4-BE49-F238E27FC236}">
                <a16:creationId xmlns:a16="http://schemas.microsoft.com/office/drawing/2014/main" xmlns="" id="{D9537319-988C-4E6C-AEA2-C12442770C49}"/>
              </a:ext>
            </a:extLst>
          </p:cNvPr>
          <p:cNvSpPr txBox="1"/>
          <p:nvPr/>
        </p:nvSpPr>
        <p:spPr>
          <a:xfrm>
            <a:off x="3531914" y="5768706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宋体" pitchFamily="2" charset="-122"/>
                <a:ea typeface="宋体" pitchFamily="2" charset="-122"/>
              </a:rPr>
              <a:t>=</a:t>
            </a:r>
            <a:endParaRPr lang="zh-CN" altLang="en-US" sz="3200" b="1" dirty="0">
              <a:latin typeface="宋体" pitchFamily="2" charset="-122"/>
              <a:ea typeface="宋体" pitchFamily="2" charset="-122"/>
            </a:endParaRPr>
          </a:p>
        </p:txBody>
      </p:sp>
      <p:graphicFrame>
        <p:nvGraphicFramePr>
          <p:cNvPr id="52" name="Object 10">
            <a:extLst>
              <a:ext uri="{FF2B5EF4-FFF2-40B4-BE49-F238E27FC236}">
                <a16:creationId xmlns:a16="http://schemas.microsoft.com/office/drawing/2014/main" xmlns="" id="{CF642E6C-7001-4AE0-9C65-E20B357D0B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8787335"/>
              </p:ext>
            </p:extLst>
          </p:nvPr>
        </p:nvGraphicFramePr>
        <p:xfrm>
          <a:off x="3954821" y="5552299"/>
          <a:ext cx="463550" cy="1039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0" name="公式" r:id="rId21" imgW="139680" imgH="406080" progId="Equation.3">
                  <p:embed/>
                </p:oleObj>
              </mc:Choice>
              <mc:Fallback>
                <p:oleObj name="公式" r:id="rId21" imgW="139680" imgH="406080" progId="Equation.3">
                  <p:embed/>
                  <p:pic>
                    <p:nvPicPr>
                      <p:cNvPr id="50" name="Object 10">
                        <a:extLst>
                          <a:ext uri="{FF2B5EF4-FFF2-40B4-BE49-F238E27FC236}">
                            <a16:creationId xmlns:a16="http://schemas.microsoft.com/office/drawing/2014/main" xmlns="" id="{8493434A-0D77-47D2-A930-D6EE75AB35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4821" y="5552299"/>
                        <a:ext cx="463550" cy="10398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TextBox 48">
            <a:extLst>
              <a:ext uri="{FF2B5EF4-FFF2-40B4-BE49-F238E27FC236}">
                <a16:creationId xmlns:a16="http://schemas.microsoft.com/office/drawing/2014/main" xmlns="" id="{5A315141-B383-42B1-B00D-00197FD8EE98}"/>
              </a:ext>
            </a:extLst>
          </p:cNvPr>
          <p:cNvSpPr txBox="1"/>
          <p:nvPr/>
        </p:nvSpPr>
        <p:spPr>
          <a:xfrm>
            <a:off x="4392574" y="5768706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宋体" pitchFamily="2" charset="-122"/>
                <a:ea typeface="宋体" pitchFamily="2" charset="-122"/>
              </a:rPr>
              <a:t>=</a:t>
            </a:r>
            <a:endParaRPr lang="zh-CN" altLang="en-US" sz="3200" b="1" dirty="0">
              <a:latin typeface="宋体" pitchFamily="2" charset="-122"/>
              <a:ea typeface="宋体" pitchFamily="2" charset="-122"/>
            </a:endParaRPr>
          </a:p>
        </p:txBody>
      </p:sp>
      <p:graphicFrame>
        <p:nvGraphicFramePr>
          <p:cNvPr id="54" name="Object 10">
            <a:extLst>
              <a:ext uri="{FF2B5EF4-FFF2-40B4-BE49-F238E27FC236}">
                <a16:creationId xmlns:a16="http://schemas.microsoft.com/office/drawing/2014/main" xmlns="" id="{112043CD-0FF7-4BDE-AE39-6BAFF846FF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7635718"/>
              </p:ext>
            </p:extLst>
          </p:nvPr>
        </p:nvGraphicFramePr>
        <p:xfrm>
          <a:off x="4857750" y="5861050"/>
          <a:ext cx="37782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1" name="公式" r:id="rId23" imgW="114120" imgH="164880" progId="Equation.3">
                  <p:embed/>
                </p:oleObj>
              </mc:Choice>
              <mc:Fallback>
                <p:oleObj name="公式" r:id="rId23" imgW="114120" imgH="164880" progId="Equation.3">
                  <p:embed/>
                  <p:pic>
                    <p:nvPicPr>
                      <p:cNvPr id="52" name="Object 10">
                        <a:extLst>
                          <a:ext uri="{FF2B5EF4-FFF2-40B4-BE49-F238E27FC236}">
                            <a16:creationId xmlns:a16="http://schemas.microsoft.com/office/drawing/2014/main" xmlns="" id="{CF642E6C-7001-4AE0-9C65-E20B357D0B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0" y="5861050"/>
                        <a:ext cx="377825" cy="422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3536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5" grpId="1" animBg="1"/>
      <p:bldP spid="34" grpId="0" animBg="1"/>
      <p:bldP spid="34" grpId="1" animBg="1"/>
      <p:bldP spid="25" grpId="0" animBg="1"/>
      <p:bldP spid="24" grpId="0" animBg="1"/>
      <p:bldP spid="27" grpId="0"/>
      <p:bldP spid="28" grpId="0"/>
      <p:bldP spid="29" grpId="0"/>
      <p:bldP spid="30" grpId="0"/>
      <p:bldP spid="37" grpId="0"/>
      <p:bldP spid="38" grpId="0"/>
      <p:bldP spid="39" grpId="0"/>
      <p:bldP spid="40" grpId="0"/>
      <p:bldP spid="47" grpId="0"/>
      <p:bldP spid="49" grpId="0"/>
      <p:bldP spid="51" grpId="0"/>
      <p:bldP spid="5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稻壳儿春秋广告/盗版必究        原创来源：http://chn.docer.com/works?userid=199329941#!/work_time" descr="图片包含 运输&#10;&#10;已生成高可信度的说明">
            <a:extLst>
              <a:ext uri="{FF2B5EF4-FFF2-40B4-BE49-F238E27FC236}">
                <a16:creationId xmlns:a16="http://schemas.microsoft.com/office/drawing/2014/main" xmlns="" id="{D475AB86-8BE2-4F34-B8BA-87CA32B03B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0" y="19307"/>
            <a:ext cx="2809569" cy="1295920"/>
          </a:xfrm>
          <a:prstGeom prst="rect">
            <a:avLst/>
          </a:prstGeom>
        </p:spPr>
      </p:pic>
      <p:sp>
        <p:nvSpPr>
          <p:cNvPr id="9" name="Text Box 4">
            <a:extLst>
              <a:ext uri="{FF2B5EF4-FFF2-40B4-BE49-F238E27FC236}">
                <a16:creationId xmlns:a16="http://schemas.microsoft.com/office/drawing/2014/main" xmlns="" id="{D23DEC9A-B109-4E18-A9C7-89BA22F8D2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1218" y="814729"/>
            <a:ext cx="326634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>
              <a:spcBef>
                <a:spcPts val="0"/>
              </a:spcBef>
              <a:buNone/>
            </a:pPr>
            <a:r>
              <a:rPr lang="en-US" altLang="zh-CN" sz="28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Calculate directly:</a:t>
            </a:r>
            <a:endParaRPr lang="zh-CN" altLang="en-US" sz="2800" b="1" i="1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grpSp>
        <p:nvGrpSpPr>
          <p:cNvPr id="16" name="组合 15">
            <a:extLst>
              <a:ext uri="{FF2B5EF4-FFF2-40B4-BE49-F238E27FC236}">
                <a16:creationId xmlns:a16="http://schemas.microsoft.com/office/drawing/2014/main" xmlns="" id="{DC877218-3C47-4CB4-8FA7-C2393348593D}"/>
              </a:ext>
            </a:extLst>
          </p:cNvPr>
          <p:cNvGrpSpPr/>
          <p:nvPr/>
        </p:nvGrpSpPr>
        <p:grpSpPr>
          <a:xfrm>
            <a:off x="175765" y="1988840"/>
            <a:ext cx="531523" cy="1029497"/>
            <a:chOff x="961523" y="2780928"/>
            <a:chExt cx="531523" cy="1029497"/>
          </a:xfrm>
        </p:grpSpPr>
        <p:sp>
          <p:nvSpPr>
            <p:cNvPr id="10" name="Rectangle 58">
              <a:extLst>
                <a:ext uri="{FF2B5EF4-FFF2-40B4-BE49-F238E27FC236}">
                  <a16:creationId xmlns:a16="http://schemas.microsoft.com/office/drawing/2014/main" xmlns="" id="{DA5EB52C-9466-499D-AC6D-91342986D6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2637" y="2780928"/>
              <a:ext cx="409297" cy="1029497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5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6</a:t>
              </a:r>
            </a:p>
          </p:txBody>
        </p:sp>
        <p:cxnSp>
          <p:nvCxnSpPr>
            <p:cNvPr id="12" name="直接连接符 11">
              <a:extLst>
                <a:ext uri="{FF2B5EF4-FFF2-40B4-BE49-F238E27FC236}">
                  <a16:creationId xmlns:a16="http://schemas.microsoft.com/office/drawing/2014/main" xmlns="" id="{6DEAD4E7-2239-4C4E-9828-7A9A1C52B026}"/>
                </a:ext>
              </a:extLst>
            </p:cNvPr>
            <p:cNvCxnSpPr>
              <a:cxnSpLocks/>
            </p:cNvCxnSpPr>
            <p:nvPr/>
          </p:nvCxnSpPr>
          <p:spPr>
            <a:xfrm>
              <a:off x="961523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组合 14">
            <a:extLst>
              <a:ext uri="{FF2B5EF4-FFF2-40B4-BE49-F238E27FC236}">
                <a16:creationId xmlns:a16="http://schemas.microsoft.com/office/drawing/2014/main" xmlns="" id="{29564C11-400B-471A-B7DD-79AA100861C9}"/>
              </a:ext>
            </a:extLst>
          </p:cNvPr>
          <p:cNvGrpSpPr/>
          <p:nvPr/>
        </p:nvGrpSpPr>
        <p:grpSpPr>
          <a:xfrm>
            <a:off x="1043608" y="1988840"/>
            <a:ext cx="531523" cy="1029497"/>
            <a:chOff x="2062614" y="2780928"/>
            <a:chExt cx="531523" cy="1029497"/>
          </a:xfrm>
        </p:grpSpPr>
        <p:sp>
          <p:nvSpPr>
            <p:cNvPr id="13" name="Rectangle 58">
              <a:extLst>
                <a:ext uri="{FF2B5EF4-FFF2-40B4-BE49-F238E27FC236}">
                  <a16:creationId xmlns:a16="http://schemas.microsoft.com/office/drawing/2014/main" xmlns="" id="{A08AE0D8-3FE5-422C-AB00-8471C8DADC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3728" y="2780928"/>
              <a:ext cx="409297" cy="1029497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6</a:t>
              </a:r>
            </a:p>
          </p:txBody>
        </p:sp>
        <p:cxnSp>
          <p:nvCxnSpPr>
            <p:cNvPr id="14" name="直接连接符 13">
              <a:extLst>
                <a:ext uri="{FF2B5EF4-FFF2-40B4-BE49-F238E27FC236}">
                  <a16:creationId xmlns:a16="http://schemas.microsoft.com/office/drawing/2014/main" xmlns="" id="{7623DB6C-29F0-44CB-A366-06A940DC3B9E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文本框 16">
            <a:extLst>
              <a:ext uri="{FF2B5EF4-FFF2-40B4-BE49-F238E27FC236}">
                <a16:creationId xmlns:a16="http://schemas.microsoft.com/office/drawing/2014/main" xmlns="" id="{F33E472E-A358-49EF-98F0-AAC8E9D03AE1}"/>
              </a:ext>
            </a:extLst>
          </p:cNvPr>
          <p:cNvSpPr txBox="1"/>
          <p:nvPr/>
        </p:nvSpPr>
        <p:spPr>
          <a:xfrm>
            <a:off x="629022" y="2303533"/>
            <a:ext cx="4427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－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xmlns="" id="{B3AE8B97-AE3A-4A42-AF64-AE9EFC0B53C2}"/>
              </a:ext>
            </a:extLst>
          </p:cNvPr>
          <p:cNvSpPr txBox="1"/>
          <p:nvPr/>
        </p:nvSpPr>
        <p:spPr>
          <a:xfrm>
            <a:off x="1636243" y="2303533"/>
            <a:ext cx="4427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＝</a:t>
            </a:r>
          </a:p>
        </p:txBody>
      </p:sp>
      <p:grpSp>
        <p:nvGrpSpPr>
          <p:cNvPr id="19" name="组合 18">
            <a:extLst>
              <a:ext uri="{FF2B5EF4-FFF2-40B4-BE49-F238E27FC236}">
                <a16:creationId xmlns:a16="http://schemas.microsoft.com/office/drawing/2014/main" xmlns="" id="{9EA63E7A-456D-4B08-88EF-5DADA8BF8BA8}"/>
              </a:ext>
            </a:extLst>
          </p:cNvPr>
          <p:cNvGrpSpPr/>
          <p:nvPr/>
        </p:nvGrpSpPr>
        <p:grpSpPr>
          <a:xfrm>
            <a:off x="2078993" y="1988840"/>
            <a:ext cx="531523" cy="1029497"/>
            <a:chOff x="2062614" y="2780928"/>
            <a:chExt cx="531523" cy="1029497"/>
          </a:xfrm>
        </p:grpSpPr>
        <p:sp>
          <p:nvSpPr>
            <p:cNvPr id="20" name="Rectangle 58">
              <a:extLst>
                <a:ext uri="{FF2B5EF4-FFF2-40B4-BE49-F238E27FC236}">
                  <a16:creationId xmlns:a16="http://schemas.microsoft.com/office/drawing/2014/main" xmlns="" id="{590E7BB4-E0D3-4C5B-A691-F398E6DB5C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3728" y="2780928"/>
              <a:ext cx="409297" cy="1029497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2727FF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4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2727FF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6</a:t>
              </a:r>
            </a:p>
          </p:txBody>
        </p:sp>
        <p:cxnSp>
          <p:nvCxnSpPr>
            <p:cNvPr id="21" name="直接连接符 20">
              <a:extLst>
                <a:ext uri="{FF2B5EF4-FFF2-40B4-BE49-F238E27FC236}">
                  <a16:creationId xmlns:a16="http://schemas.microsoft.com/office/drawing/2014/main" xmlns="" id="{FA88DDE8-DED5-41C7-A060-108539B40BCA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rgbClr val="2727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组合 21">
            <a:extLst>
              <a:ext uri="{FF2B5EF4-FFF2-40B4-BE49-F238E27FC236}">
                <a16:creationId xmlns:a16="http://schemas.microsoft.com/office/drawing/2014/main" xmlns="" id="{42575018-F02A-43AE-B138-085FDD0F2509}"/>
              </a:ext>
            </a:extLst>
          </p:cNvPr>
          <p:cNvGrpSpPr/>
          <p:nvPr/>
        </p:nvGrpSpPr>
        <p:grpSpPr>
          <a:xfrm>
            <a:off x="3499830" y="1988840"/>
            <a:ext cx="637011" cy="1030155"/>
            <a:chOff x="908780" y="2780928"/>
            <a:chExt cx="637011" cy="1030155"/>
          </a:xfrm>
        </p:grpSpPr>
        <p:sp>
          <p:nvSpPr>
            <p:cNvPr id="23" name="Rectangle 58">
              <a:extLst>
                <a:ext uri="{FF2B5EF4-FFF2-40B4-BE49-F238E27FC236}">
                  <a16:creationId xmlns:a16="http://schemas.microsoft.com/office/drawing/2014/main" xmlns="" id="{3FA386E1-7A41-4C1F-AB20-FEF54E1FAF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8780" y="2780928"/>
              <a:ext cx="637011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11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25</a:t>
              </a:r>
            </a:p>
          </p:txBody>
        </p:sp>
        <p:cxnSp>
          <p:nvCxnSpPr>
            <p:cNvPr id="24" name="直接连接符 23">
              <a:extLst>
                <a:ext uri="{FF2B5EF4-FFF2-40B4-BE49-F238E27FC236}">
                  <a16:creationId xmlns:a16="http://schemas.microsoft.com/office/drawing/2014/main" xmlns="" id="{D68B7273-3149-44C8-AD10-6693DE3CD3D3}"/>
                </a:ext>
              </a:extLst>
            </p:cNvPr>
            <p:cNvCxnSpPr>
              <a:cxnSpLocks/>
            </p:cNvCxnSpPr>
            <p:nvPr/>
          </p:nvCxnSpPr>
          <p:spPr>
            <a:xfrm>
              <a:off x="961523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组合 24">
            <a:extLst>
              <a:ext uri="{FF2B5EF4-FFF2-40B4-BE49-F238E27FC236}">
                <a16:creationId xmlns:a16="http://schemas.microsoft.com/office/drawing/2014/main" xmlns="" id="{19680CEA-FE05-4ACF-9DB9-43017932793D}"/>
              </a:ext>
            </a:extLst>
          </p:cNvPr>
          <p:cNvGrpSpPr/>
          <p:nvPr/>
        </p:nvGrpSpPr>
        <p:grpSpPr>
          <a:xfrm>
            <a:off x="4600921" y="1988840"/>
            <a:ext cx="637011" cy="1030155"/>
            <a:chOff x="2009871" y="2780928"/>
            <a:chExt cx="637011" cy="1030155"/>
          </a:xfrm>
        </p:grpSpPr>
        <p:sp>
          <p:nvSpPr>
            <p:cNvPr id="26" name="Rectangle 58">
              <a:extLst>
                <a:ext uri="{FF2B5EF4-FFF2-40B4-BE49-F238E27FC236}">
                  <a16:creationId xmlns:a16="http://schemas.microsoft.com/office/drawing/2014/main" xmlns="" id="{78127077-38BC-46B6-8C9D-A65E215009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871" y="2780928"/>
              <a:ext cx="637011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11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25</a:t>
              </a:r>
            </a:p>
          </p:txBody>
        </p:sp>
        <p:cxnSp>
          <p:nvCxnSpPr>
            <p:cNvPr id="27" name="直接连接符 26">
              <a:extLst>
                <a:ext uri="{FF2B5EF4-FFF2-40B4-BE49-F238E27FC236}">
                  <a16:creationId xmlns:a16="http://schemas.microsoft.com/office/drawing/2014/main" xmlns="" id="{1793DDCA-2F0C-43DB-8128-625777D81C12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文本框 27">
            <a:extLst>
              <a:ext uri="{FF2B5EF4-FFF2-40B4-BE49-F238E27FC236}">
                <a16:creationId xmlns:a16="http://schemas.microsoft.com/office/drawing/2014/main" xmlns="" id="{E1F78B6D-DFE4-4461-9FF4-C9B669EB41F4}"/>
              </a:ext>
            </a:extLst>
          </p:cNvPr>
          <p:cNvSpPr txBox="1"/>
          <p:nvPr/>
        </p:nvSpPr>
        <p:spPr>
          <a:xfrm>
            <a:off x="4149802" y="2303533"/>
            <a:ext cx="4427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－</a:t>
            </a: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xmlns="" id="{4E7C27D9-0817-4B42-98E6-D36B34EA15B3}"/>
              </a:ext>
            </a:extLst>
          </p:cNvPr>
          <p:cNvSpPr txBox="1"/>
          <p:nvPr/>
        </p:nvSpPr>
        <p:spPr>
          <a:xfrm>
            <a:off x="5246299" y="2303533"/>
            <a:ext cx="4427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＝</a:t>
            </a:r>
          </a:p>
        </p:txBody>
      </p:sp>
      <p:grpSp>
        <p:nvGrpSpPr>
          <p:cNvPr id="30" name="组合 29">
            <a:extLst>
              <a:ext uri="{FF2B5EF4-FFF2-40B4-BE49-F238E27FC236}">
                <a16:creationId xmlns:a16="http://schemas.microsoft.com/office/drawing/2014/main" xmlns="" id="{86431A6C-0044-4955-A122-9AE574A7C93F}"/>
              </a:ext>
            </a:extLst>
          </p:cNvPr>
          <p:cNvGrpSpPr/>
          <p:nvPr/>
        </p:nvGrpSpPr>
        <p:grpSpPr>
          <a:xfrm>
            <a:off x="5375653" y="1988840"/>
            <a:ext cx="1882770" cy="1030155"/>
            <a:chOff x="1607518" y="2780928"/>
            <a:chExt cx="1882770" cy="1030155"/>
          </a:xfrm>
        </p:grpSpPr>
        <p:sp>
          <p:nvSpPr>
            <p:cNvPr id="31" name="Rectangle 58">
              <a:extLst>
                <a:ext uri="{FF2B5EF4-FFF2-40B4-BE49-F238E27FC236}">
                  <a16:creationId xmlns:a16="http://schemas.microsoft.com/office/drawing/2014/main" xmlns="" id="{541C8D72-A8CA-4505-8287-6FD00FBBBE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7518" y="2780928"/>
              <a:ext cx="1882770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squar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2727FF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11</a:t>
              </a:r>
              <a:r>
                <a:rPr lang="zh-CN" altLang="en-US" sz="3200" dirty="0">
                  <a:solidFill>
                    <a:srgbClr val="2727FF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－</a:t>
              </a:r>
              <a:r>
                <a:rPr lang="en-US" altLang="zh-CN" sz="3200" dirty="0">
                  <a:solidFill>
                    <a:srgbClr val="2727FF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11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2727FF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25</a:t>
              </a:r>
            </a:p>
          </p:txBody>
        </p:sp>
        <p:cxnSp>
          <p:nvCxnSpPr>
            <p:cNvPr id="32" name="直接连接符 31">
              <a:extLst>
                <a:ext uri="{FF2B5EF4-FFF2-40B4-BE49-F238E27FC236}">
                  <a16:creationId xmlns:a16="http://schemas.microsoft.com/office/drawing/2014/main" xmlns="" id="{5F07998C-2E06-4224-99E2-85422124C188}"/>
                </a:ext>
              </a:extLst>
            </p:cNvPr>
            <p:cNvCxnSpPr>
              <a:cxnSpLocks/>
            </p:cNvCxnSpPr>
            <p:nvPr/>
          </p:nvCxnSpPr>
          <p:spPr>
            <a:xfrm>
              <a:off x="1990344" y="3299304"/>
              <a:ext cx="1352337" cy="0"/>
            </a:xfrm>
            <a:prstGeom prst="line">
              <a:avLst/>
            </a:prstGeom>
            <a:ln w="28575">
              <a:solidFill>
                <a:srgbClr val="2727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7">
            <a:extLst>
              <a:ext uri="{FF2B5EF4-FFF2-40B4-BE49-F238E27FC236}">
                <a16:creationId xmlns:a16="http://schemas.microsoft.com/office/drawing/2014/main" xmlns="" id="{4FD4F945-321A-4871-84E1-B74F60E94C9D}"/>
              </a:ext>
            </a:extLst>
          </p:cNvPr>
          <p:cNvGrpSpPr>
            <a:grpSpLocks/>
          </p:cNvGrpSpPr>
          <p:nvPr/>
        </p:nvGrpSpPr>
        <p:grpSpPr bwMode="auto">
          <a:xfrm>
            <a:off x="3442663" y="3868676"/>
            <a:ext cx="1085757" cy="1222175"/>
            <a:chOff x="0" y="0"/>
            <a:chExt cx="1629332" cy="1222642"/>
          </a:xfrm>
        </p:grpSpPr>
        <p:sp>
          <p:nvSpPr>
            <p:cNvPr id="34" name="TextBox 16">
              <a:extLst>
                <a:ext uri="{FF2B5EF4-FFF2-40B4-BE49-F238E27FC236}">
                  <a16:creationId xmlns:a16="http://schemas.microsoft.com/office/drawing/2014/main" xmlns="" id="{FD32C924-1752-409A-B628-CE78CF3030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08" y="576064"/>
              <a:ext cx="1557324" cy="6465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altLang="zh-CN" sz="3600" b="1"/>
                <a:t>12</a:t>
              </a:r>
              <a:endParaRPr lang="zh-CN" altLang="en-US" sz="3600" b="1"/>
            </a:p>
          </p:txBody>
        </p:sp>
        <p:cxnSp>
          <p:nvCxnSpPr>
            <p:cNvPr id="35" name="直接连接符 17">
              <a:extLst>
                <a:ext uri="{FF2B5EF4-FFF2-40B4-BE49-F238E27FC236}">
                  <a16:creationId xmlns:a16="http://schemas.microsoft.com/office/drawing/2014/main" xmlns="" id="{13BB8F07-0A81-4D35-AFA8-E123E969523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0" y="681939"/>
              <a:ext cx="10081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" name="TextBox 18">
              <a:extLst>
                <a:ext uri="{FF2B5EF4-FFF2-40B4-BE49-F238E27FC236}">
                  <a16:creationId xmlns:a16="http://schemas.microsoft.com/office/drawing/2014/main" xmlns="" id="{1831A3C2-03E7-434E-ACF9-0098EFC944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1505" y="0"/>
              <a:ext cx="1269617" cy="6465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altLang="zh-CN" sz="3600" b="1" dirty="0"/>
                <a:t>4</a:t>
              </a:r>
              <a:endParaRPr lang="zh-CN" altLang="en-US" sz="3600" b="1" dirty="0"/>
            </a:p>
          </p:txBody>
        </p:sp>
      </p:grpSp>
      <p:sp>
        <p:nvSpPr>
          <p:cNvPr id="37" name="TextBox 20">
            <a:extLst>
              <a:ext uri="{FF2B5EF4-FFF2-40B4-BE49-F238E27FC236}">
                <a16:creationId xmlns:a16="http://schemas.microsoft.com/office/drawing/2014/main" xmlns="" id="{5A152B24-BCA7-4ED9-A399-CDE2C5086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9170" y="4212851"/>
            <a:ext cx="1270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en-US" sz="3600" b="1" dirty="0"/>
              <a:t>－</a:t>
            </a:r>
          </a:p>
        </p:txBody>
      </p:sp>
      <p:grpSp>
        <p:nvGrpSpPr>
          <p:cNvPr id="38" name="Group 12">
            <a:extLst>
              <a:ext uri="{FF2B5EF4-FFF2-40B4-BE49-F238E27FC236}">
                <a16:creationId xmlns:a16="http://schemas.microsoft.com/office/drawing/2014/main" xmlns="" id="{E943118F-0BB4-45EA-9BC0-563EFFE87B84}"/>
              </a:ext>
            </a:extLst>
          </p:cNvPr>
          <p:cNvGrpSpPr>
            <a:grpSpLocks/>
          </p:cNvGrpSpPr>
          <p:nvPr/>
        </p:nvGrpSpPr>
        <p:grpSpPr bwMode="auto">
          <a:xfrm>
            <a:off x="2088328" y="3915405"/>
            <a:ext cx="1308641" cy="1222175"/>
            <a:chOff x="0" y="0"/>
            <a:chExt cx="1629332" cy="1222642"/>
          </a:xfrm>
        </p:grpSpPr>
        <p:sp>
          <p:nvSpPr>
            <p:cNvPr id="39" name="TextBox 22">
              <a:extLst>
                <a:ext uri="{FF2B5EF4-FFF2-40B4-BE49-F238E27FC236}">
                  <a16:creationId xmlns:a16="http://schemas.microsoft.com/office/drawing/2014/main" xmlns="" id="{759297E1-2B8B-486C-BB52-FAB4E5D9E0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08" y="576064"/>
              <a:ext cx="1557324" cy="6465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altLang="zh-CN" sz="3600" b="1" dirty="0"/>
                <a:t>12</a:t>
              </a:r>
              <a:endParaRPr lang="zh-CN" altLang="en-US" sz="3600" b="1" dirty="0"/>
            </a:p>
          </p:txBody>
        </p:sp>
        <p:cxnSp>
          <p:nvCxnSpPr>
            <p:cNvPr id="40" name="直接连接符 23">
              <a:extLst>
                <a:ext uri="{FF2B5EF4-FFF2-40B4-BE49-F238E27FC236}">
                  <a16:creationId xmlns:a16="http://schemas.microsoft.com/office/drawing/2014/main" xmlns="" id="{24470BBA-3206-4F77-86C6-E2A52EAC00D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0" y="603910"/>
              <a:ext cx="10081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" name="TextBox 24">
              <a:extLst>
                <a:ext uri="{FF2B5EF4-FFF2-40B4-BE49-F238E27FC236}">
                  <a16:creationId xmlns:a16="http://schemas.microsoft.com/office/drawing/2014/main" xmlns="" id="{1175FB07-E805-49ED-A8C5-1CED348AC5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1505" y="0"/>
              <a:ext cx="1269617" cy="6465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altLang="zh-CN" sz="3600" b="1" dirty="0"/>
                <a:t>1</a:t>
              </a:r>
              <a:endParaRPr lang="zh-CN" altLang="en-US" sz="3600" b="1" dirty="0"/>
            </a:p>
          </p:txBody>
        </p:sp>
      </p:grpSp>
      <p:sp>
        <p:nvSpPr>
          <p:cNvPr id="42" name="TextBox 25">
            <a:extLst>
              <a:ext uri="{FF2B5EF4-FFF2-40B4-BE49-F238E27FC236}">
                <a16:creationId xmlns:a16="http://schemas.microsoft.com/office/drawing/2014/main" xmlns="" id="{26789329-3D12-4444-A675-1705E5090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4035" y="4213214"/>
            <a:ext cx="1270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3600" b="1" dirty="0"/>
              <a:t>=</a:t>
            </a:r>
            <a:endParaRPr lang="zh-CN" altLang="en-US" sz="3600" b="1" dirty="0"/>
          </a:p>
        </p:txBody>
      </p:sp>
      <p:cxnSp>
        <p:nvCxnSpPr>
          <p:cNvPr id="45" name="直接连接符 55">
            <a:extLst>
              <a:ext uri="{FF2B5EF4-FFF2-40B4-BE49-F238E27FC236}">
                <a16:creationId xmlns:a16="http://schemas.microsoft.com/office/drawing/2014/main" xmlns="" id="{01A6E21D-D3C8-4575-AEA8-E550C0356DC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77783" y="4515112"/>
            <a:ext cx="1007767" cy="0"/>
          </a:xfrm>
          <a:prstGeom prst="line">
            <a:avLst/>
          </a:prstGeom>
          <a:noFill/>
          <a:ln w="38100">
            <a:solidFill>
              <a:schemeClr val="tx2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" name="TextBox 56">
            <a:extLst>
              <a:ext uri="{FF2B5EF4-FFF2-40B4-BE49-F238E27FC236}">
                <a16:creationId xmlns:a16="http://schemas.microsoft.com/office/drawing/2014/main" xmlns="" id="{C93B8577-F5C9-47FF-B8DC-E203182BD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411" y="3833433"/>
            <a:ext cx="6143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sz="3600" b="1" dirty="0">
                <a:solidFill>
                  <a:srgbClr val="0000CC"/>
                </a:solidFill>
              </a:rPr>
              <a:t>5</a:t>
            </a:r>
            <a:endParaRPr lang="zh-CN" altLang="en-US" sz="3600" b="1" dirty="0">
              <a:solidFill>
                <a:srgbClr val="0000CC"/>
              </a:solidFill>
            </a:endParaRPr>
          </a:p>
        </p:txBody>
      </p:sp>
      <p:sp>
        <p:nvSpPr>
          <p:cNvPr id="49" name="TextBox 54">
            <a:extLst>
              <a:ext uri="{FF2B5EF4-FFF2-40B4-BE49-F238E27FC236}">
                <a16:creationId xmlns:a16="http://schemas.microsoft.com/office/drawing/2014/main" xmlns="" id="{5FAA69CB-0DD3-40BA-B453-6371C6547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249" y="4526493"/>
            <a:ext cx="941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sz="3600" b="1" dirty="0">
                <a:solidFill>
                  <a:srgbClr val="0000CC"/>
                </a:solidFill>
              </a:rPr>
              <a:t>12</a:t>
            </a:r>
            <a:endParaRPr lang="zh-CN" altLang="en-US" sz="3600" b="1" dirty="0">
              <a:solidFill>
                <a:srgbClr val="0000CC"/>
              </a:solidFill>
            </a:endParaRPr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xmlns="" id="{ECEFA09C-4BF7-498F-9E57-B7E8604811F9}"/>
              </a:ext>
            </a:extLst>
          </p:cNvPr>
          <p:cNvSpPr/>
          <p:nvPr/>
        </p:nvSpPr>
        <p:spPr>
          <a:xfrm>
            <a:off x="569213" y="4625296"/>
            <a:ext cx="667409" cy="547528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xmlns="" id="{F8415AB9-8743-43D6-A9E8-9C88A3AB0A60}"/>
              </a:ext>
            </a:extLst>
          </p:cNvPr>
          <p:cNvSpPr/>
          <p:nvPr/>
        </p:nvSpPr>
        <p:spPr>
          <a:xfrm>
            <a:off x="576696" y="3833433"/>
            <a:ext cx="614367" cy="57149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grpSp>
        <p:nvGrpSpPr>
          <p:cNvPr id="52" name="Group 7">
            <a:extLst>
              <a:ext uri="{FF2B5EF4-FFF2-40B4-BE49-F238E27FC236}">
                <a16:creationId xmlns:a16="http://schemas.microsoft.com/office/drawing/2014/main" xmlns="" id="{FE8168B3-A41C-45A2-A226-A3122A09D569}"/>
              </a:ext>
            </a:extLst>
          </p:cNvPr>
          <p:cNvGrpSpPr>
            <a:grpSpLocks/>
          </p:cNvGrpSpPr>
          <p:nvPr/>
        </p:nvGrpSpPr>
        <p:grpSpPr bwMode="auto">
          <a:xfrm>
            <a:off x="7878731" y="3868676"/>
            <a:ext cx="1187426" cy="1222175"/>
            <a:chOff x="0" y="0"/>
            <a:chExt cx="1781899" cy="1222642"/>
          </a:xfrm>
        </p:grpSpPr>
        <p:sp>
          <p:nvSpPr>
            <p:cNvPr id="53" name="TextBox 16">
              <a:extLst>
                <a:ext uri="{FF2B5EF4-FFF2-40B4-BE49-F238E27FC236}">
                  <a16:creationId xmlns:a16="http://schemas.microsoft.com/office/drawing/2014/main" xmlns="" id="{8144E586-5034-4459-8453-462C3A54DC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575" y="576064"/>
              <a:ext cx="1557324" cy="6465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altLang="zh-CN" sz="3600" b="1" dirty="0"/>
                <a:t>7</a:t>
              </a:r>
              <a:endParaRPr lang="zh-CN" altLang="en-US" sz="3600" b="1" dirty="0"/>
            </a:p>
          </p:txBody>
        </p:sp>
        <p:cxnSp>
          <p:nvCxnSpPr>
            <p:cNvPr id="54" name="直接连接符 17">
              <a:extLst>
                <a:ext uri="{FF2B5EF4-FFF2-40B4-BE49-F238E27FC236}">
                  <a16:creationId xmlns:a16="http://schemas.microsoft.com/office/drawing/2014/main" xmlns="" id="{2C70E8A3-E8C0-4E83-91DA-35FE5C3A93B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0" y="681939"/>
              <a:ext cx="10081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5" name="TextBox 18">
              <a:extLst>
                <a:ext uri="{FF2B5EF4-FFF2-40B4-BE49-F238E27FC236}">
                  <a16:creationId xmlns:a16="http://schemas.microsoft.com/office/drawing/2014/main" xmlns="" id="{6B67EDA6-CB6E-43C5-9564-E87EA6B559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1505" y="0"/>
              <a:ext cx="1269617" cy="6465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altLang="zh-CN" sz="3600" b="1" dirty="0"/>
                <a:t>3</a:t>
              </a:r>
              <a:endParaRPr lang="zh-CN" altLang="en-US" sz="3600" b="1" dirty="0"/>
            </a:p>
          </p:txBody>
        </p:sp>
      </p:grpSp>
      <p:sp>
        <p:nvSpPr>
          <p:cNvPr id="56" name="TextBox 20">
            <a:extLst>
              <a:ext uri="{FF2B5EF4-FFF2-40B4-BE49-F238E27FC236}">
                <a16:creationId xmlns:a16="http://schemas.microsoft.com/office/drawing/2014/main" xmlns="" id="{25D6B37F-EA87-4A03-85B2-8C112EFDE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5238" y="4212851"/>
            <a:ext cx="1270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en-US" sz="3600" b="1" dirty="0"/>
              <a:t>－</a:t>
            </a:r>
          </a:p>
        </p:txBody>
      </p:sp>
      <p:grpSp>
        <p:nvGrpSpPr>
          <p:cNvPr id="57" name="Group 12">
            <a:extLst>
              <a:ext uri="{FF2B5EF4-FFF2-40B4-BE49-F238E27FC236}">
                <a16:creationId xmlns:a16="http://schemas.microsoft.com/office/drawing/2014/main" xmlns="" id="{51EF5644-C276-4ACA-B1B5-5638260F2F44}"/>
              </a:ext>
            </a:extLst>
          </p:cNvPr>
          <p:cNvGrpSpPr>
            <a:grpSpLocks/>
          </p:cNvGrpSpPr>
          <p:nvPr/>
        </p:nvGrpSpPr>
        <p:grpSpPr bwMode="auto">
          <a:xfrm>
            <a:off x="5071332" y="3915405"/>
            <a:ext cx="1455062" cy="1222175"/>
            <a:chOff x="0" y="0"/>
            <a:chExt cx="1811634" cy="1222642"/>
          </a:xfrm>
        </p:grpSpPr>
        <p:sp>
          <p:nvSpPr>
            <p:cNvPr id="58" name="TextBox 22">
              <a:extLst>
                <a:ext uri="{FF2B5EF4-FFF2-40B4-BE49-F238E27FC236}">
                  <a16:creationId xmlns:a16="http://schemas.microsoft.com/office/drawing/2014/main" xmlns="" id="{FA3F77C6-B763-48EE-9222-5C8FC9C3C7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310" y="576064"/>
              <a:ext cx="1557324" cy="6465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altLang="zh-CN" sz="3600" b="1" dirty="0"/>
                <a:t>7 </a:t>
              </a:r>
              <a:endParaRPr lang="zh-CN" altLang="en-US" sz="3600" b="1" dirty="0"/>
            </a:p>
          </p:txBody>
        </p:sp>
        <p:cxnSp>
          <p:nvCxnSpPr>
            <p:cNvPr id="59" name="直接连接符 23">
              <a:extLst>
                <a:ext uri="{FF2B5EF4-FFF2-40B4-BE49-F238E27FC236}">
                  <a16:creationId xmlns:a16="http://schemas.microsoft.com/office/drawing/2014/main" xmlns="" id="{CBF1EC0B-79B4-4538-A57D-37084FEE7DE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0" y="603910"/>
              <a:ext cx="10081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0" name="TextBox 24">
              <a:extLst>
                <a:ext uri="{FF2B5EF4-FFF2-40B4-BE49-F238E27FC236}">
                  <a16:creationId xmlns:a16="http://schemas.microsoft.com/office/drawing/2014/main" xmlns="" id="{E7E32BD1-34EB-4926-AE85-53A5695E86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1505" y="0"/>
              <a:ext cx="1269617" cy="6465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altLang="zh-CN" sz="3600" b="1" dirty="0"/>
                <a:t>5</a:t>
              </a:r>
              <a:endParaRPr lang="zh-CN" altLang="en-US" sz="3600" b="1" dirty="0"/>
            </a:p>
          </p:txBody>
        </p:sp>
      </p:grpSp>
      <p:sp>
        <p:nvSpPr>
          <p:cNvPr id="61" name="TextBox 25">
            <a:extLst>
              <a:ext uri="{FF2B5EF4-FFF2-40B4-BE49-F238E27FC236}">
                <a16:creationId xmlns:a16="http://schemas.microsoft.com/office/drawing/2014/main" xmlns="" id="{00F9CA95-99BC-48E5-A61E-41971225B7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0103" y="4213214"/>
            <a:ext cx="1270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3600" b="1" dirty="0"/>
              <a:t>=</a:t>
            </a:r>
            <a:endParaRPr lang="zh-CN" altLang="en-US" sz="3600" b="1" dirty="0"/>
          </a:p>
        </p:txBody>
      </p:sp>
      <p:cxnSp>
        <p:nvCxnSpPr>
          <p:cNvPr id="62" name="直接连接符 55">
            <a:extLst>
              <a:ext uri="{FF2B5EF4-FFF2-40B4-BE49-F238E27FC236}">
                <a16:creationId xmlns:a16="http://schemas.microsoft.com/office/drawing/2014/main" xmlns="" id="{ECD21B96-5203-42EF-B9DE-F40BA68A9A9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413373" y="4515112"/>
            <a:ext cx="1007767" cy="0"/>
          </a:xfrm>
          <a:prstGeom prst="line">
            <a:avLst/>
          </a:prstGeom>
          <a:noFill/>
          <a:ln w="38100">
            <a:solidFill>
              <a:schemeClr val="tx2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3" name="TextBox 56">
            <a:extLst>
              <a:ext uri="{FF2B5EF4-FFF2-40B4-BE49-F238E27FC236}">
                <a16:creationId xmlns:a16="http://schemas.microsoft.com/office/drawing/2014/main" xmlns="" id="{AC00E630-1CBD-448F-853B-6D7B8E263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7001" y="3833433"/>
            <a:ext cx="6143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sz="3600" b="1" dirty="0">
                <a:solidFill>
                  <a:srgbClr val="0000CC"/>
                </a:solidFill>
              </a:rPr>
              <a:t>2</a:t>
            </a:r>
            <a:endParaRPr lang="zh-CN" altLang="en-US" sz="3600" b="1" dirty="0">
              <a:solidFill>
                <a:srgbClr val="0000CC"/>
              </a:solidFill>
            </a:endParaRPr>
          </a:p>
        </p:txBody>
      </p:sp>
      <p:sp>
        <p:nvSpPr>
          <p:cNvPr id="64" name="TextBox 54">
            <a:extLst>
              <a:ext uri="{FF2B5EF4-FFF2-40B4-BE49-F238E27FC236}">
                <a16:creationId xmlns:a16="http://schemas.microsoft.com/office/drawing/2014/main" xmlns="" id="{7575EDCB-5A42-4C75-9719-8ED031AD7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9894" y="4568720"/>
            <a:ext cx="941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sz="3600" b="1" dirty="0">
                <a:solidFill>
                  <a:srgbClr val="0000CC"/>
                </a:solidFill>
              </a:rPr>
              <a:t>7  </a:t>
            </a:r>
            <a:endParaRPr lang="zh-CN" altLang="en-US" sz="3600" b="1" dirty="0">
              <a:solidFill>
                <a:srgbClr val="0000CC"/>
              </a:solidFill>
            </a:endParaRPr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xmlns="" id="{4A8F1966-CCCD-4CE4-BDEE-57873006D908}"/>
              </a:ext>
            </a:extLst>
          </p:cNvPr>
          <p:cNvSpPr/>
          <p:nvPr/>
        </p:nvSpPr>
        <p:spPr>
          <a:xfrm>
            <a:off x="6604803" y="4625296"/>
            <a:ext cx="667409" cy="547528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xmlns="" id="{CF18DEBD-2DE9-4749-B96A-B694F89A5516}"/>
              </a:ext>
            </a:extLst>
          </p:cNvPr>
          <p:cNvSpPr/>
          <p:nvPr/>
        </p:nvSpPr>
        <p:spPr>
          <a:xfrm>
            <a:off x="6612286" y="3833433"/>
            <a:ext cx="614367" cy="57149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68" name="Text Box 4">
            <a:extLst>
              <a:ext uri="{FF2B5EF4-FFF2-40B4-BE49-F238E27FC236}">
                <a16:creationId xmlns:a16="http://schemas.microsoft.com/office/drawing/2014/main" xmlns="" id="{02F21433-77BF-4CD9-97DE-BF8BB33EBA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477" y="814729"/>
            <a:ext cx="213447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>
              <a:spcBef>
                <a:spcPts val="0"/>
              </a:spcBef>
              <a:buNone/>
            </a:pPr>
            <a:r>
              <a:rPr lang="en-US" altLang="zh-CN" sz="28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Exercise 2</a:t>
            </a:r>
            <a:r>
              <a:rPr lang="zh-CN" altLang="en-US" sz="28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</a:p>
        </p:txBody>
      </p:sp>
      <p:sp>
        <p:nvSpPr>
          <p:cNvPr id="71" name="文本框 70">
            <a:extLst>
              <a:ext uri="{FF2B5EF4-FFF2-40B4-BE49-F238E27FC236}">
                <a16:creationId xmlns:a16="http://schemas.microsoft.com/office/drawing/2014/main" xmlns="" id="{F36F9689-FCE3-42D2-8FE0-E80613B8214E}"/>
              </a:ext>
            </a:extLst>
          </p:cNvPr>
          <p:cNvSpPr txBox="1"/>
          <p:nvPr/>
        </p:nvSpPr>
        <p:spPr>
          <a:xfrm>
            <a:off x="7107148" y="2303533"/>
            <a:ext cx="4427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＝</a:t>
            </a:r>
          </a:p>
        </p:txBody>
      </p:sp>
      <p:grpSp>
        <p:nvGrpSpPr>
          <p:cNvPr id="72" name="组合 71">
            <a:extLst>
              <a:ext uri="{FF2B5EF4-FFF2-40B4-BE49-F238E27FC236}">
                <a16:creationId xmlns:a16="http://schemas.microsoft.com/office/drawing/2014/main" xmlns="" id="{2F7287AB-F7B7-4698-96BF-D4EB84CD3691}"/>
              </a:ext>
            </a:extLst>
          </p:cNvPr>
          <p:cNvGrpSpPr/>
          <p:nvPr/>
        </p:nvGrpSpPr>
        <p:grpSpPr>
          <a:xfrm>
            <a:off x="7497155" y="1988840"/>
            <a:ext cx="637011" cy="1030155"/>
            <a:chOff x="2009871" y="2780928"/>
            <a:chExt cx="637011" cy="1030155"/>
          </a:xfrm>
        </p:grpSpPr>
        <p:sp>
          <p:nvSpPr>
            <p:cNvPr id="73" name="Rectangle 58">
              <a:extLst>
                <a:ext uri="{FF2B5EF4-FFF2-40B4-BE49-F238E27FC236}">
                  <a16:creationId xmlns:a16="http://schemas.microsoft.com/office/drawing/2014/main" xmlns="" id="{39AEF6F5-6465-45B9-B9A1-F53E0AEEF1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871" y="2780928"/>
              <a:ext cx="637011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2727FF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0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2727FF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25</a:t>
              </a:r>
            </a:p>
          </p:txBody>
        </p:sp>
        <p:cxnSp>
          <p:nvCxnSpPr>
            <p:cNvPr id="74" name="直接连接符 73">
              <a:extLst>
                <a:ext uri="{FF2B5EF4-FFF2-40B4-BE49-F238E27FC236}">
                  <a16:creationId xmlns:a16="http://schemas.microsoft.com/office/drawing/2014/main" xmlns="" id="{C5B99E61-DB59-4F75-A2A0-EC9C47B249F6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rgbClr val="2727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5" name="文本框 74">
            <a:extLst>
              <a:ext uri="{FF2B5EF4-FFF2-40B4-BE49-F238E27FC236}">
                <a16:creationId xmlns:a16="http://schemas.microsoft.com/office/drawing/2014/main" xmlns="" id="{4925A4F8-B66A-43C5-92A8-45CD090DFF64}"/>
              </a:ext>
            </a:extLst>
          </p:cNvPr>
          <p:cNvSpPr txBox="1"/>
          <p:nvPr/>
        </p:nvSpPr>
        <p:spPr>
          <a:xfrm>
            <a:off x="8082532" y="2303533"/>
            <a:ext cx="4427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＝</a:t>
            </a:r>
          </a:p>
        </p:txBody>
      </p:sp>
      <p:sp>
        <p:nvSpPr>
          <p:cNvPr id="77" name="Rectangle 58">
            <a:extLst>
              <a:ext uri="{FF2B5EF4-FFF2-40B4-BE49-F238E27FC236}">
                <a16:creationId xmlns:a16="http://schemas.microsoft.com/office/drawing/2014/main" xmlns="" id="{78E883C5-5EED-4BD8-97B5-33B50A258D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8549" y="2156144"/>
            <a:ext cx="495946" cy="737767"/>
          </a:xfrm>
          <a:prstGeom prst="rect">
            <a:avLst/>
          </a:prstGeom>
          <a:noFill/>
          <a:ln w="190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altLang="zh-CN" sz="4400" dirty="0">
                <a:solidFill>
                  <a:srgbClr val="2727FF"/>
                </a:solidFill>
                <a:latin typeface="Arial" panose="020B0604020202020204" pitchFamily="34" charset="0"/>
                <a:ea typeface="楷体_GB2312" pitchFamily="49" charset="-122"/>
                <a:cs typeface="Arial" panose="020B0604020202020204" pitchFamily="34" charset="0"/>
              </a:rPr>
              <a:t>0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xmlns="" id="{71982A0D-599E-4306-A7F3-2F1308E87AC1}"/>
              </a:ext>
            </a:extLst>
          </p:cNvPr>
          <p:cNvSpPr txBox="1"/>
          <p:nvPr/>
        </p:nvSpPr>
        <p:spPr>
          <a:xfrm>
            <a:off x="261528" y="5212613"/>
            <a:ext cx="13260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/>
              <a:t>minuend</a:t>
            </a:r>
            <a:endParaRPr lang="zh-CN" altLang="en-US" sz="2400" b="1" dirty="0"/>
          </a:p>
        </p:txBody>
      </p:sp>
      <p:sp>
        <p:nvSpPr>
          <p:cNvPr id="67" name="文本框 66">
            <a:extLst>
              <a:ext uri="{FF2B5EF4-FFF2-40B4-BE49-F238E27FC236}">
                <a16:creationId xmlns:a16="http://schemas.microsoft.com/office/drawing/2014/main" xmlns="" id="{2CD6D1F1-421F-4775-B929-65FCD7B4350B}"/>
              </a:ext>
            </a:extLst>
          </p:cNvPr>
          <p:cNvSpPr txBox="1"/>
          <p:nvPr/>
        </p:nvSpPr>
        <p:spPr>
          <a:xfrm>
            <a:off x="6268967" y="5156628"/>
            <a:ext cx="16498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/>
              <a:t>subtrahend</a:t>
            </a:r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12984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63" grpId="0"/>
      <p:bldP spid="64" grpId="0"/>
      <p:bldP spid="71" grpId="0"/>
      <p:bldP spid="75" grpId="0"/>
      <p:bldP spid="77" grpId="0"/>
      <p:bldP spid="2" grpId="0"/>
      <p:bldP spid="6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3">
            <a:extLst>
              <a:ext uri="{FF2B5EF4-FFF2-40B4-BE49-F238E27FC236}">
                <a16:creationId xmlns:a16="http://schemas.microsoft.com/office/drawing/2014/main" xmlns="" id="{FF9F85E5-C1B1-403F-8BD9-157310464C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1112" y="2579688"/>
          <a:ext cx="2674938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5" name="位图图像" r:id="rId3" imgW="1438095" imgH="495369" progId="PBrush">
                  <p:embed/>
                </p:oleObj>
              </mc:Choice>
              <mc:Fallback>
                <p:oleObj name="位图图像" r:id="rId3" imgW="1438095" imgH="495369" progId="PBrush">
                  <p:embed/>
                  <p:pic>
                    <p:nvPicPr>
                      <p:cNvPr id="61473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clrChange>
                          <a:clrFrom>
                            <a:srgbClr val="FEFEFE"/>
                          </a:clrFrom>
                          <a:clrTo>
                            <a:srgbClr val="FEFEFE">
                              <a:alpha val="0"/>
                            </a:srgbClr>
                          </a:clrTo>
                        </a:clrChange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12" y="2579688"/>
                        <a:ext cx="2674938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4">
            <a:extLst>
              <a:ext uri="{FF2B5EF4-FFF2-40B4-BE49-F238E27FC236}">
                <a16:creationId xmlns:a16="http://schemas.microsoft.com/office/drawing/2014/main" xmlns="" id="{3794A4CA-27D7-4972-8225-05FAD2525C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22593" y="2560638"/>
          <a:ext cx="4321175" cy="86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6" name="位图图像" r:id="rId5" imgW="2324424" imgH="466543" progId="PBrush">
                  <p:embed/>
                </p:oleObj>
              </mc:Choice>
              <mc:Fallback>
                <p:oleObj name="位图图像" r:id="rId5" imgW="2324424" imgH="466543" progId="PBrush">
                  <p:embed/>
                  <p:pic>
                    <p:nvPicPr>
                      <p:cNvPr id="61474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593" y="2560638"/>
                        <a:ext cx="4321175" cy="868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35">
            <a:extLst>
              <a:ext uri="{FF2B5EF4-FFF2-40B4-BE49-F238E27FC236}">
                <a16:creationId xmlns:a16="http://schemas.microsoft.com/office/drawing/2014/main" xmlns="" id="{1ECB62D9-170A-4440-8B8B-7C9A7341B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5963" y="1201738"/>
            <a:ext cx="36210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zh-CN" altLang="zh-CN"/>
          </a:p>
        </p:txBody>
      </p:sp>
      <p:sp>
        <p:nvSpPr>
          <p:cNvPr id="7" name="Text Box 37">
            <a:extLst>
              <a:ext uri="{FF2B5EF4-FFF2-40B4-BE49-F238E27FC236}">
                <a16:creationId xmlns:a16="http://schemas.microsoft.com/office/drawing/2014/main" xmlns="" id="{F0CC8951-55EB-4C03-9FEF-AF38C9D0D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3933825"/>
            <a:ext cx="11525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dirty="0">
                <a:latin typeface="+mn-ea"/>
              </a:rPr>
              <a:t>1</a:t>
            </a:r>
          </a:p>
        </p:txBody>
      </p:sp>
      <p:graphicFrame>
        <p:nvGraphicFramePr>
          <p:cNvPr id="8" name="Object 39">
            <a:extLst>
              <a:ext uri="{FF2B5EF4-FFF2-40B4-BE49-F238E27FC236}">
                <a16:creationId xmlns:a16="http://schemas.microsoft.com/office/drawing/2014/main" xmlns="" id="{5A0DE81A-5C9D-41F9-AABB-54952E46B8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90875" y="3687763"/>
          <a:ext cx="517525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7" name="公式" r:id="rId7" imgW="139680" imgH="393480" progId="Equation.3">
                  <p:embed/>
                </p:oleObj>
              </mc:Choice>
              <mc:Fallback>
                <p:oleObj name="公式" r:id="rId7" imgW="139680" imgH="393480" progId="Equation.3">
                  <p:embed/>
                  <p:pic>
                    <p:nvPicPr>
                      <p:cNvPr id="61479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0875" y="3687763"/>
                        <a:ext cx="517525" cy="1081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1">
            <a:extLst>
              <a:ext uri="{FF2B5EF4-FFF2-40B4-BE49-F238E27FC236}">
                <a16:creationId xmlns:a16="http://schemas.microsoft.com/office/drawing/2014/main" xmlns="" id="{3F4FCB41-6768-4A71-AE95-1CFCBFB2B1D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32375" y="3746500"/>
          <a:ext cx="1555750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8" name="公式" r:id="rId9" imgW="342720" imgH="393480" progId="Equation.3">
                  <p:embed/>
                </p:oleObj>
              </mc:Choice>
              <mc:Fallback>
                <p:oleObj name="公式" r:id="rId9" imgW="342720" imgH="393480" progId="Equation.3">
                  <p:embed/>
                  <p:pic>
                    <p:nvPicPr>
                      <p:cNvPr id="61481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75" y="3746500"/>
                        <a:ext cx="1555750" cy="1081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2">
            <a:extLst>
              <a:ext uri="{FF2B5EF4-FFF2-40B4-BE49-F238E27FC236}">
                <a16:creationId xmlns:a16="http://schemas.microsoft.com/office/drawing/2014/main" xmlns="" id="{8EE0C929-8169-47F8-8F0B-BD980ACBF3D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83433" y="3776673"/>
          <a:ext cx="517525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9" name="公式" r:id="rId11" imgW="139680" imgH="393480" progId="Equation.3">
                  <p:embed/>
                </p:oleObj>
              </mc:Choice>
              <mc:Fallback>
                <p:oleObj name="公式" r:id="rId11" imgW="139680" imgH="393480" progId="Equation.3">
                  <p:embed/>
                  <p:pic>
                    <p:nvPicPr>
                      <p:cNvPr id="61482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3433" y="3776673"/>
                        <a:ext cx="517525" cy="1081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44">
            <a:extLst>
              <a:ext uri="{FF2B5EF4-FFF2-40B4-BE49-F238E27FC236}">
                <a16:creationId xmlns:a16="http://schemas.microsoft.com/office/drawing/2014/main" xmlns="" id="{C48AB093-ED57-444F-A3CB-CCBA7C447232}"/>
              </a:ext>
            </a:extLst>
          </p:cNvPr>
          <p:cNvGrpSpPr>
            <a:grpSpLocks/>
          </p:cNvGrpSpPr>
          <p:nvPr/>
        </p:nvGrpSpPr>
        <p:grpSpPr bwMode="auto">
          <a:xfrm>
            <a:off x="1692275" y="3673475"/>
            <a:ext cx="863600" cy="1081088"/>
            <a:chOff x="1066" y="2341"/>
            <a:chExt cx="644" cy="681"/>
          </a:xfrm>
        </p:grpSpPr>
        <p:graphicFrame>
          <p:nvGraphicFramePr>
            <p:cNvPr id="12" name="Object 38">
              <a:extLst>
                <a:ext uri="{FF2B5EF4-FFF2-40B4-BE49-F238E27FC236}">
                  <a16:creationId xmlns:a16="http://schemas.microsoft.com/office/drawing/2014/main" xmlns="" id="{98E5D815-D7CD-44A9-8D97-343DDF2DB36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292" y="2341"/>
            <a:ext cx="418" cy="6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50" name="公式" r:id="rId13" imgW="139680" imgH="393480" progId="Equation.3">
                    <p:embed/>
                  </p:oleObj>
                </mc:Choice>
                <mc:Fallback>
                  <p:oleObj name="公式" r:id="rId13" imgW="139680" imgH="393480" progId="Equation.3">
                    <p:embed/>
                    <p:pic>
                      <p:nvPicPr>
                        <p:cNvPr id="61478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2" y="2341"/>
                          <a:ext cx="418" cy="68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Text Box 43">
              <a:extLst>
                <a:ext uri="{FF2B5EF4-FFF2-40B4-BE49-F238E27FC236}">
                  <a16:creationId xmlns:a16="http://schemas.microsoft.com/office/drawing/2014/main" xmlns="" id="{793FF47F-8B43-4F83-964B-01F0E7F4D7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" y="2584"/>
              <a:ext cx="18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dirty="0"/>
                <a:t>—</a:t>
              </a:r>
            </a:p>
          </p:txBody>
        </p:sp>
      </p:grpSp>
      <p:grpSp>
        <p:nvGrpSpPr>
          <p:cNvPr id="14" name="Group 45">
            <a:extLst>
              <a:ext uri="{FF2B5EF4-FFF2-40B4-BE49-F238E27FC236}">
                <a16:creationId xmlns:a16="http://schemas.microsoft.com/office/drawing/2014/main" xmlns="" id="{A9B47C9C-DF28-403D-8EEE-D2EE3B13C6C3}"/>
              </a:ext>
            </a:extLst>
          </p:cNvPr>
          <p:cNvGrpSpPr>
            <a:grpSpLocks/>
          </p:cNvGrpSpPr>
          <p:nvPr/>
        </p:nvGrpSpPr>
        <p:grpSpPr bwMode="auto">
          <a:xfrm>
            <a:off x="3794125" y="3703638"/>
            <a:ext cx="922338" cy="1081087"/>
            <a:chOff x="1066" y="2341"/>
            <a:chExt cx="644" cy="681"/>
          </a:xfrm>
        </p:grpSpPr>
        <p:graphicFrame>
          <p:nvGraphicFramePr>
            <p:cNvPr id="15" name="Object 46">
              <a:extLst>
                <a:ext uri="{FF2B5EF4-FFF2-40B4-BE49-F238E27FC236}">
                  <a16:creationId xmlns:a16="http://schemas.microsoft.com/office/drawing/2014/main" xmlns="" id="{19010A6A-95AE-4764-9E62-6A0BDCB7B2E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292" y="2341"/>
            <a:ext cx="418" cy="6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51" name="公式" r:id="rId15" imgW="139680" imgH="393480" progId="Equation.3">
                    <p:embed/>
                  </p:oleObj>
                </mc:Choice>
                <mc:Fallback>
                  <p:oleObj name="公式" r:id="rId15" imgW="139680" imgH="393480" progId="Equation.3">
                    <p:embed/>
                    <p:pic>
                      <p:nvPicPr>
                        <p:cNvPr id="61486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2" y="2341"/>
                          <a:ext cx="418" cy="68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Text Box 47">
              <a:extLst>
                <a:ext uri="{FF2B5EF4-FFF2-40B4-BE49-F238E27FC236}">
                  <a16:creationId xmlns:a16="http://schemas.microsoft.com/office/drawing/2014/main" xmlns="" id="{4D5D8B2A-6367-4B4C-9D8C-EE4ED3DFF6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" y="2565"/>
              <a:ext cx="18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dirty="0"/>
                <a:t>—</a:t>
              </a:r>
            </a:p>
          </p:txBody>
        </p:sp>
      </p:grpSp>
      <p:sp>
        <p:nvSpPr>
          <p:cNvPr id="17" name="Text Box 48">
            <a:extLst>
              <a:ext uri="{FF2B5EF4-FFF2-40B4-BE49-F238E27FC236}">
                <a16:creationId xmlns:a16="http://schemas.microsoft.com/office/drawing/2014/main" xmlns="" id="{E52E43BC-A7F6-4A75-94B2-6F518127C3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4059800"/>
            <a:ext cx="4429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/>
              <a:t>=</a:t>
            </a:r>
          </a:p>
        </p:txBody>
      </p:sp>
      <p:sp>
        <p:nvSpPr>
          <p:cNvPr id="18" name="Text Box 49">
            <a:extLst>
              <a:ext uri="{FF2B5EF4-FFF2-40B4-BE49-F238E27FC236}">
                <a16:creationId xmlns:a16="http://schemas.microsoft.com/office/drawing/2014/main" xmlns="" id="{228ED238-3A82-49EE-99CF-B66EB7171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1703" y="4071942"/>
            <a:ext cx="3603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/>
              <a:t>=</a:t>
            </a:r>
          </a:p>
        </p:txBody>
      </p:sp>
      <p:sp>
        <p:nvSpPr>
          <p:cNvPr id="19" name="Text Box 50">
            <a:extLst>
              <a:ext uri="{FF2B5EF4-FFF2-40B4-BE49-F238E27FC236}">
                <a16:creationId xmlns:a16="http://schemas.microsoft.com/office/drawing/2014/main" xmlns="" id="{BE742173-A5CA-4FDB-A18B-F6C554E9C3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9092" y="4135447"/>
            <a:ext cx="3603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/>
              <a:t>=</a:t>
            </a:r>
          </a:p>
        </p:txBody>
      </p:sp>
      <p:sp>
        <p:nvSpPr>
          <p:cNvPr id="20" name="TextBox 38">
            <a:extLst>
              <a:ext uri="{FF2B5EF4-FFF2-40B4-BE49-F238E27FC236}">
                <a16:creationId xmlns:a16="http://schemas.microsoft.com/office/drawing/2014/main" xmlns="" id="{E45D80D9-8942-421F-AF66-AA985601B6C2}"/>
              </a:ext>
            </a:extLst>
          </p:cNvPr>
          <p:cNvSpPr txBox="1"/>
          <p:nvPr/>
        </p:nvSpPr>
        <p:spPr>
          <a:xfrm>
            <a:off x="428595" y="1142984"/>
            <a:ext cx="76564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latin typeface="+mj-lt"/>
              </a:rPr>
              <a:t>A watermelon was cut into 8 pieces in average, David ate 5 pieces .How many                      left? </a:t>
            </a:r>
          </a:p>
          <a:p>
            <a:endParaRPr lang="en-US" altLang="zh-CN" sz="2400" b="1" dirty="0">
              <a:latin typeface="+mn-ea"/>
            </a:endParaRPr>
          </a:p>
        </p:txBody>
      </p:sp>
      <p:sp>
        <p:nvSpPr>
          <p:cNvPr id="21" name="TextBox 32">
            <a:extLst>
              <a:ext uri="{FF2B5EF4-FFF2-40B4-BE49-F238E27FC236}">
                <a16:creationId xmlns:a16="http://schemas.microsoft.com/office/drawing/2014/main" xmlns="" id="{B5CE6C34-DB00-4DC3-B2E3-EFB0855FA98C}"/>
              </a:ext>
            </a:extLst>
          </p:cNvPr>
          <p:cNvSpPr txBox="1"/>
          <p:nvPr/>
        </p:nvSpPr>
        <p:spPr>
          <a:xfrm>
            <a:off x="6971349" y="1643050"/>
            <a:ext cx="17611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latin typeface="+mj-lt"/>
              </a:rPr>
              <a:t>pieces</a:t>
            </a:r>
            <a:endParaRPr lang="zh-CN" altLang="en-US" sz="3200" b="1" dirty="0">
              <a:latin typeface="+mj-lt"/>
            </a:endParaRPr>
          </a:p>
        </p:txBody>
      </p:sp>
      <p:sp>
        <p:nvSpPr>
          <p:cNvPr id="22" name="TextBox 33">
            <a:extLst>
              <a:ext uri="{FF2B5EF4-FFF2-40B4-BE49-F238E27FC236}">
                <a16:creationId xmlns:a16="http://schemas.microsoft.com/office/drawing/2014/main" xmlns="" id="{30526FE9-1FD5-48E6-910F-C2C90715828B}"/>
              </a:ext>
            </a:extLst>
          </p:cNvPr>
          <p:cNvSpPr txBox="1"/>
          <p:nvPr/>
        </p:nvSpPr>
        <p:spPr>
          <a:xfrm>
            <a:off x="6906275" y="1659024"/>
            <a:ext cx="23574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</a:rPr>
              <a:t>watermelon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grpSp>
        <p:nvGrpSpPr>
          <p:cNvPr id="23" name="组合 22">
            <a:extLst>
              <a:ext uri="{FF2B5EF4-FFF2-40B4-BE49-F238E27FC236}">
                <a16:creationId xmlns:a16="http://schemas.microsoft.com/office/drawing/2014/main" xmlns="" id="{1EA559E3-26AC-4D46-B67C-8F1646D28E9B}"/>
              </a:ext>
            </a:extLst>
          </p:cNvPr>
          <p:cNvGrpSpPr/>
          <p:nvPr/>
        </p:nvGrpSpPr>
        <p:grpSpPr>
          <a:xfrm>
            <a:off x="7286644" y="2428868"/>
            <a:ext cx="1260000" cy="1260000"/>
            <a:chOff x="7143768" y="2071678"/>
            <a:chExt cx="1260000" cy="1260000"/>
          </a:xfrm>
        </p:grpSpPr>
        <p:sp>
          <p:nvSpPr>
            <p:cNvPr id="24" name="流程图: 或者 23">
              <a:extLst>
                <a:ext uri="{FF2B5EF4-FFF2-40B4-BE49-F238E27FC236}">
                  <a16:creationId xmlns:a16="http://schemas.microsoft.com/office/drawing/2014/main" xmlns="" id="{23BE3EB6-A4F4-4D7F-9427-82B206968F1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143768" y="2071678"/>
              <a:ext cx="1260000" cy="1260000"/>
            </a:xfrm>
            <a:prstGeom prst="flowChartOr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流程图: 汇总连接 24">
              <a:extLst>
                <a:ext uri="{FF2B5EF4-FFF2-40B4-BE49-F238E27FC236}">
                  <a16:creationId xmlns:a16="http://schemas.microsoft.com/office/drawing/2014/main" xmlns="" id="{53825B3E-8F41-4B40-97E6-D3418C48D3D5}"/>
                </a:ext>
              </a:extLst>
            </p:cNvPr>
            <p:cNvSpPr/>
            <p:nvPr/>
          </p:nvSpPr>
          <p:spPr>
            <a:xfrm>
              <a:off x="7143768" y="2071678"/>
              <a:ext cx="1260000" cy="1260000"/>
            </a:xfrm>
            <a:prstGeom prst="flowChartSummingJuncti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6" name="饼形 40">
            <a:extLst>
              <a:ext uri="{FF2B5EF4-FFF2-40B4-BE49-F238E27FC236}">
                <a16:creationId xmlns:a16="http://schemas.microsoft.com/office/drawing/2014/main" xmlns="" id="{544B7054-5F44-4FFC-8532-6083F9CDC3DC}"/>
              </a:ext>
            </a:extLst>
          </p:cNvPr>
          <p:cNvSpPr/>
          <p:nvPr/>
        </p:nvSpPr>
        <p:spPr>
          <a:xfrm>
            <a:off x="7286644" y="2428868"/>
            <a:ext cx="1260000" cy="1260000"/>
          </a:xfrm>
          <a:prstGeom prst="pie">
            <a:avLst>
              <a:gd name="adj1" fmla="val 8160934"/>
              <a:gd name="adj2" fmla="val 16200000"/>
            </a:avLst>
          </a:prstGeom>
          <a:solidFill>
            <a:srgbClr val="FF0000">
              <a:alpha val="4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27" name="饼形 41">
            <a:extLst>
              <a:ext uri="{FF2B5EF4-FFF2-40B4-BE49-F238E27FC236}">
                <a16:creationId xmlns:a16="http://schemas.microsoft.com/office/drawing/2014/main" xmlns="" id="{F73EEEB8-A857-40C1-ADF8-401B0BB1819A}"/>
              </a:ext>
            </a:extLst>
          </p:cNvPr>
          <p:cNvSpPr/>
          <p:nvPr/>
        </p:nvSpPr>
        <p:spPr>
          <a:xfrm rot="15993748">
            <a:off x="7285962" y="2446848"/>
            <a:ext cx="1260000" cy="1260000"/>
          </a:xfrm>
          <a:prstGeom prst="pie">
            <a:avLst>
              <a:gd name="adj1" fmla="val 305735"/>
              <a:gd name="adj2" fmla="val 13741340"/>
            </a:avLst>
          </a:prstGeom>
          <a:solidFill>
            <a:srgbClr val="FF0000">
              <a:alpha val="4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xmlns="" id="{0A84CF21-18DD-4954-8E34-BD8C3B531420}"/>
              </a:ext>
            </a:extLst>
          </p:cNvPr>
          <p:cNvSpPr txBox="1"/>
          <p:nvPr/>
        </p:nvSpPr>
        <p:spPr>
          <a:xfrm>
            <a:off x="870335" y="5451469"/>
            <a:ext cx="7214667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4000" b="1" dirty="0"/>
              <a:t>We need </a:t>
            </a:r>
            <a:r>
              <a:rPr lang="en-US" altLang="zh-CN" sz="4000" b="1" dirty="0">
                <a:solidFill>
                  <a:srgbClr val="FF0000"/>
                </a:solidFill>
              </a:rPr>
              <a:t>the same denominator</a:t>
            </a:r>
            <a:r>
              <a:rPr lang="en-US" altLang="zh-CN" sz="4000" b="1" dirty="0"/>
              <a:t>!</a:t>
            </a:r>
            <a:endParaRPr lang="zh-CN" altLang="en-US" sz="4000" b="1" dirty="0"/>
          </a:p>
        </p:txBody>
      </p:sp>
      <p:sp>
        <p:nvSpPr>
          <p:cNvPr id="30" name="弧形 29">
            <a:extLst>
              <a:ext uri="{FF2B5EF4-FFF2-40B4-BE49-F238E27FC236}">
                <a16:creationId xmlns:a16="http://schemas.microsoft.com/office/drawing/2014/main" xmlns="" id="{10895355-CD4A-4797-938E-21CAA21C9887}"/>
              </a:ext>
            </a:extLst>
          </p:cNvPr>
          <p:cNvSpPr/>
          <p:nvPr/>
        </p:nvSpPr>
        <p:spPr>
          <a:xfrm flipV="1">
            <a:off x="1488404" y="4255788"/>
            <a:ext cx="1944893" cy="679289"/>
          </a:xfrm>
          <a:prstGeom prst="arc">
            <a:avLst>
              <a:gd name="adj1" fmla="val 11229684"/>
              <a:gd name="adj2" fmla="val 21023163"/>
            </a:avLst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1194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1" grpId="0"/>
      <p:bldP spid="22" grpId="0"/>
      <p:bldP spid="27" grpId="0" animBg="1"/>
      <p:bldP spid="28" grpId="0" animBg="1"/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0">
            <a:extLst>
              <a:ext uri="{FF2B5EF4-FFF2-40B4-BE49-F238E27FC236}">
                <a16:creationId xmlns:a16="http://schemas.microsoft.com/office/drawing/2014/main" xmlns="" id="{9F0C3E36-A9CA-44BA-9775-570F4FC44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5963" y="1201738"/>
            <a:ext cx="36210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zh-CN" altLang="zh-CN"/>
          </a:p>
        </p:txBody>
      </p:sp>
      <p:graphicFrame>
        <p:nvGraphicFramePr>
          <p:cNvPr id="8" name="Object 33">
            <a:extLst>
              <a:ext uri="{FF2B5EF4-FFF2-40B4-BE49-F238E27FC236}">
                <a16:creationId xmlns:a16="http://schemas.microsoft.com/office/drawing/2014/main" xmlns="" id="{35E37EA7-CA92-4852-B2C1-3846AEA217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037190"/>
              </p:ext>
            </p:extLst>
          </p:nvPr>
        </p:nvGraphicFramePr>
        <p:xfrm>
          <a:off x="1000100" y="1857364"/>
          <a:ext cx="7272337" cy="2405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" name="BMP 图像" r:id="rId3" imgW="4238640" imgH="1590840" progId="Paint.Picture">
                  <p:embed/>
                </p:oleObj>
              </mc:Choice>
              <mc:Fallback>
                <p:oleObj name="BMP 图像" r:id="rId3" imgW="4238640" imgH="1590840" progId="Paint.Picture">
                  <p:embed/>
                  <p:pic>
                    <p:nvPicPr>
                      <p:cNvPr id="65569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00" y="1857364"/>
                        <a:ext cx="7272337" cy="2405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矩形 23">
            <a:extLst>
              <a:ext uri="{FF2B5EF4-FFF2-40B4-BE49-F238E27FC236}">
                <a16:creationId xmlns:a16="http://schemas.microsoft.com/office/drawing/2014/main" xmlns="" id="{506A5F75-6A88-476E-A9B4-C0A5CF184E5D}"/>
              </a:ext>
            </a:extLst>
          </p:cNvPr>
          <p:cNvSpPr/>
          <p:nvPr/>
        </p:nvSpPr>
        <p:spPr>
          <a:xfrm>
            <a:off x="7858147" y="3857628"/>
            <a:ext cx="414289" cy="4047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TextBox 39">
            <a:extLst>
              <a:ext uri="{FF2B5EF4-FFF2-40B4-BE49-F238E27FC236}">
                <a16:creationId xmlns:a16="http://schemas.microsoft.com/office/drawing/2014/main" xmlns="" id="{51AF0B3D-1432-413F-8D81-7C56D080E0F3}"/>
              </a:ext>
            </a:extLst>
          </p:cNvPr>
          <p:cNvSpPr txBox="1"/>
          <p:nvPr/>
        </p:nvSpPr>
        <p:spPr>
          <a:xfrm>
            <a:off x="3979310" y="4494415"/>
            <a:ext cx="18110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1 </a:t>
            </a:r>
            <a:r>
              <a:rPr lang="en-US" altLang="zh-CN" sz="3200" b="1" dirty="0" err="1"/>
              <a:t>metre</a:t>
            </a:r>
            <a:endParaRPr lang="zh-CN" altLang="en-US" sz="3200" b="1" dirty="0"/>
          </a:p>
        </p:txBody>
      </p:sp>
      <p:pic>
        <p:nvPicPr>
          <p:cNvPr id="26" name="稻壳儿春秋广告/盗版必究        原创来源：http://chn.docer.com/works?userid=199329941#!/work_time" descr="图片包含 运输&#10;&#10;已生成高可信度的说明">
            <a:extLst>
              <a:ext uri="{FF2B5EF4-FFF2-40B4-BE49-F238E27FC236}">
                <a16:creationId xmlns:a16="http://schemas.microsoft.com/office/drawing/2014/main" xmlns="" id="{123A1747-089D-469E-9B11-38FC961E7DB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0" y="19307"/>
            <a:ext cx="2809569" cy="1295920"/>
          </a:xfrm>
          <a:prstGeom prst="rect">
            <a:avLst/>
          </a:prstGeom>
        </p:spPr>
      </p:pic>
      <p:sp>
        <p:nvSpPr>
          <p:cNvPr id="28" name="Text Box 4">
            <a:extLst>
              <a:ext uri="{FF2B5EF4-FFF2-40B4-BE49-F238E27FC236}">
                <a16:creationId xmlns:a16="http://schemas.microsoft.com/office/drawing/2014/main" xmlns="" id="{9871C6F2-28FB-418E-BB6D-D239D2CD9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477" y="814729"/>
            <a:ext cx="213447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>
              <a:spcBef>
                <a:spcPts val="0"/>
              </a:spcBef>
              <a:buNone/>
            </a:pPr>
            <a:r>
              <a:rPr lang="en-US" altLang="zh-CN" sz="28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Exercise 3</a:t>
            </a:r>
            <a:r>
              <a:rPr lang="zh-CN" altLang="en-US" sz="28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</a:p>
        </p:txBody>
      </p:sp>
      <p:sp>
        <p:nvSpPr>
          <p:cNvPr id="29" name="左大括号 28">
            <a:extLst>
              <a:ext uri="{FF2B5EF4-FFF2-40B4-BE49-F238E27FC236}">
                <a16:creationId xmlns:a16="http://schemas.microsoft.com/office/drawing/2014/main" xmlns="" id="{AB100663-D93A-414B-86B7-E15C9AE9850E}"/>
              </a:ext>
            </a:extLst>
          </p:cNvPr>
          <p:cNvSpPr/>
          <p:nvPr/>
        </p:nvSpPr>
        <p:spPr>
          <a:xfrm rot="16200000">
            <a:off x="4207208" y="1029726"/>
            <a:ext cx="696883" cy="644802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31" name="Object 33">
            <a:extLst>
              <a:ext uri="{FF2B5EF4-FFF2-40B4-BE49-F238E27FC236}">
                <a16:creationId xmlns:a16="http://schemas.microsoft.com/office/drawing/2014/main" xmlns="" id="{C3356722-F9AD-46F1-BCBA-E4879ECA32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2153923"/>
              </p:ext>
            </p:extLst>
          </p:nvPr>
        </p:nvGraphicFramePr>
        <p:xfrm>
          <a:off x="1821872" y="1893561"/>
          <a:ext cx="6181725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8" name="BMP 图像" r:id="rId6" imgW="3600360" imgH="514440" progId="Paint.Picture">
                  <p:embed/>
                </p:oleObj>
              </mc:Choice>
              <mc:Fallback>
                <p:oleObj name="BMP 图像" r:id="rId6" imgW="3600360" imgH="514440" progId="Paint.Picture">
                  <p:embed/>
                  <p:pic>
                    <p:nvPicPr>
                      <p:cNvPr id="8" name="Object 33">
                        <a:extLst>
                          <a:ext uri="{FF2B5EF4-FFF2-40B4-BE49-F238E27FC236}">
                            <a16:creationId xmlns:a16="http://schemas.microsoft.com/office/drawing/2014/main" xmlns="" id="{35E37EA7-CA92-4852-B2C1-3846AEA217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1872" y="1893561"/>
                        <a:ext cx="6181725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26">
            <a:extLst>
              <a:ext uri="{FF2B5EF4-FFF2-40B4-BE49-F238E27FC236}">
                <a16:creationId xmlns:a16="http://schemas.microsoft.com/office/drawing/2014/main" xmlns="" id="{5E662EED-81D2-41A3-A035-490F9118B419}"/>
              </a:ext>
            </a:extLst>
          </p:cNvPr>
          <p:cNvGrpSpPr>
            <a:grpSpLocks/>
          </p:cNvGrpSpPr>
          <p:nvPr/>
        </p:nvGrpSpPr>
        <p:grpSpPr bwMode="auto">
          <a:xfrm>
            <a:off x="1122363" y="976314"/>
            <a:ext cx="7196138" cy="1033463"/>
            <a:chOff x="707" y="615"/>
            <a:chExt cx="4533" cy="651"/>
          </a:xfrm>
        </p:grpSpPr>
        <p:graphicFrame>
          <p:nvGraphicFramePr>
            <p:cNvPr id="7" name="Object 28">
              <a:extLst>
                <a:ext uri="{FF2B5EF4-FFF2-40B4-BE49-F238E27FC236}">
                  <a16:creationId xmlns:a16="http://schemas.microsoft.com/office/drawing/2014/main" xmlns="" id="{3FF7D0AD-152C-4CC9-B592-91346CE3A1A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999" y="615"/>
            <a:ext cx="207" cy="3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99" name="公式" r:id="rId8" imgW="114120" imgH="215640" progId="Equation.3">
                    <p:embed/>
                  </p:oleObj>
                </mc:Choice>
                <mc:Fallback>
                  <p:oleObj name="公式" r:id="rId8" imgW="114120" imgH="215640" progId="Equation.3">
                    <p:embed/>
                    <p:pic>
                      <p:nvPicPr>
                        <p:cNvPr id="65564" name="Object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99" y="615"/>
                          <a:ext cx="207" cy="32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Text Box 27">
              <a:extLst>
                <a:ext uri="{FF2B5EF4-FFF2-40B4-BE49-F238E27FC236}">
                  <a16:creationId xmlns:a16="http://schemas.microsoft.com/office/drawing/2014/main" xmlns="" id="{49B1C932-0B38-4368-94FF-CC77FEA897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7" y="820"/>
              <a:ext cx="4533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4000" b="1" dirty="0">
                  <a:latin typeface="Arial" panose="020B0604020202020204" pitchFamily="34" charset="0"/>
                  <a:cs typeface="Arial" panose="020B0604020202020204" pitchFamily="34" charset="0"/>
                </a:rPr>
                <a:t>How many </a:t>
              </a:r>
              <a:r>
                <a:rPr lang="en-US" altLang="zh-CN" sz="40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metre</a:t>
              </a:r>
              <a:r>
                <a:rPr lang="en-US" altLang="zh-CN" sz="4000" b="1" dirty="0">
                  <a:latin typeface="Arial" panose="020B0604020202020204" pitchFamily="34" charset="0"/>
                  <a:cs typeface="Arial" panose="020B0604020202020204" pitchFamily="34" charset="0"/>
                </a:rPr>
                <a:t> left</a:t>
              </a:r>
              <a:r>
                <a:rPr lang="zh-CN" altLang="en-US" sz="4000" b="1" dirty="0">
                  <a:latin typeface="Arial" panose="020B0604020202020204" pitchFamily="34" charset="0"/>
                  <a:cs typeface="Arial" panose="020B0604020202020204" pitchFamily="34" charset="0"/>
                </a:rPr>
                <a:t>？ </a:t>
              </a:r>
            </a:p>
          </p:txBody>
        </p:sp>
      </p:grpSp>
      <p:sp>
        <p:nvSpPr>
          <p:cNvPr id="33" name="文本框 32">
            <a:extLst>
              <a:ext uri="{FF2B5EF4-FFF2-40B4-BE49-F238E27FC236}">
                <a16:creationId xmlns:a16="http://schemas.microsoft.com/office/drawing/2014/main" xmlns="" id="{92A24C80-63B8-4650-83D2-994C1737ECF4}"/>
              </a:ext>
            </a:extLst>
          </p:cNvPr>
          <p:cNvSpPr txBox="1"/>
          <p:nvPr/>
        </p:nvSpPr>
        <p:spPr>
          <a:xfrm>
            <a:off x="964666" y="4539466"/>
            <a:ext cx="7214667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4000" b="1" dirty="0"/>
              <a:t>We need </a:t>
            </a:r>
            <a:r>
              <a:rPr lang="en-US" altLang="zh-CN" sz="4000" b="1" dirty="0">
                <a:solidFill>
                  <a:srgbClr val="FF0000"/>
                </a:solidFill>
              </a:rPr>
              <a:t>the same denominator</a:t>
            </a:r>
            <a:r>
              <a:rPr lang="en-US" altLang="zh-CN" sz="4000" b="1" dirty="0"/>
              <a:t>!</a:t>
            </a:r>
            <a:endParaRPr lang="zh-CN" altLang="en-US" sz="4000" b="1" dirty="0"/>
          </a:p>
        </p:txBody>
      </p:sp>
      <p:sp>
        <p:nvSpPr>
          <p:cNvPr id="37" name="Rectangle 58">
            <a:extLst>
              <a:ext uri="{FF2B5EF4-FFF2-40B4-BE49-F238E27FC236}">
                <a16:creationId xmlns:a16="http://schemas.microsoft.com/office/drawing/2014/main" xmlns="" id="{029F22A9-E3D7-4E7E-B288-82AF0CE0D7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890" y="5541711"/>
            <a:ext cx="467092" cy="679290"/>
          </a:xfrm>
          <a:prstGeom prst="rect">
            <a:avLst/>
          </a:prstGeom>
          <a:noFill/>
          <a:ln w="190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altLang="zh-CN" sz="4000" dirty="0">
                <a:latin typeface="Arial" panose="020B0604020202020204" pitchFamily="34" charset="0"/>
                <a:ea typeface="楷体_GB2312" pitchFamily="49" charset="-122"/>
                <a:cs typeface="Arial" panose="020B0604020202020204" pitchFamily="34" charset="0"/>
              </a:rPr>
              <a:t>1</a:t>
            </a:r>
          </a:p>
        </p:txBody>
      </p:sp>
      <p:grpSp>
        <p:nvGrpSpPr>
          <p:cNvPr id="38" name="组合 37">
            <a:extLst>
              <a:ext uri="{FF2B5EF4-FFF2-40B4-BE49-F238E27FC236}">
                <a16:creationId xmlns:a16="http://schemas.microsoft.com/office/drawing/2014/main" xmlns="" id="{7CA21604-AE8A-4532-A5A5-8B3E1A8E7B68}"/>
              </a:ext>
            </a:extLst>
          </p:cNvPr>
          <p:cNvGrpSpPr/>
          <p:nvPr/>
        </p:nvGrpSpPr>
        <p:grpSpPr>
          <a:xfrm>
            <a:off x="2062829" y="5366608"/>
            <a:ext cx="637011" cy="1030155"/>
            <a:chOff x="2009871" y="2780928"/>
            <a:chExt cx="637011" cy="1030155"/>
          </a:xfrm>
        </p:grpSpPr>
        <p:sp>
          <p:nvSpPr>
            <p:cNvPr id="39" name="Rectangle 58">
              <a:extLst>
                <a:ext uri="{FF2B5EF4-FFF2-40B4-BE49-F238E27FC236}">
                  <a16:creationId xmlns:a16="http://schemas.microsoft.com/office/drawing/2014/main" xmlns="" id="{EDA3ACEA-9360-4BDA-8543-DA3BA7E8ED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871" y="2780928"/>
              <a:ext cx="637011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9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10</a:t>
              </a:r>
            </a:p>
          </p:txBody>
        </p:sp>
        <p:cxnSp>
          <p:nvCxnSpPr>
            <p:cNvPr id="40" name="直接连接符 39">
              <a:extLst>
                <a:ext uri="{FF2B5EF4-FFF2-40B4-BE49-F238E27FC236}">
                  <a16:creationId xmlns:a16="http://schemas.microsoft.com/office/drawing/2014/main" xmlns="" id="{4AFC4A08-10F1-440C-9F05-44D988503DCE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文本框 40">
            <a:extLst>
              <a:ext uri="{FF2B5EF4-FFF2-40B4-BE49-F238E27FC236}">
                <a16:creationId xmlns:a16="http://schemas.microsoft.com/office/drawing/2014/main" xmlns="" id="{229273BE-524D-42FA-A43B-AEF55DC3ED46}"/>
              </a:ext>
            </a:extLst>
          </p:cNvPr>
          <p:cNvSpPr txBox="1"/>
          <p:nvPr/>
        </p:nvSpPr>
        <p:spPr>
          <a:xfrm>
            <a:off x="1611710" y="5681301"/>
            <a:ext cx="442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－</a:t>
            </a:r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xmlns="" id="{D84BDAAB-2C62-4C5A-931E-5C3281B7CE33}"/>
              </a:ext>
            </a:extLst>
          </p:cNvPr>
          <p:cNvSpPr txBox="1"/>
          <p:nvPr/>
        </p:nvSpPr>
        <p:spPr>
          <a:xfrm>
            <a:off x="2708207" y="5681301"/>
            <a:ext cx="4427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＝</a:t>
            </a:r>
          </a:p>
        </p:txBody>
      </p:sp>
      <p:grpSp>
        <p:nvGrpSpPr>
          <p:cNvPr id="43" name="组合 42">
            <a:extLst>
              <a:ext uri="{FF2B5EF4-FFF2-40B4-BE49-F238E27FC236}">
                <a16:creationId xmlns:a16="http://schemas.microsoft.com/office/drawing/2014/main" xmlns="" id="{378B15B1-B91C-4F49-A448-588F20D1EA2E}"/>
              </a:ext>
            </a:extLst>
          </p:cNvPr>
          <p:cNvGrpSpPr/>
          <p:nvPr/>
        </p:nvGrpSpPr>
        <p:grpSpPr>
          <a:xfrm>
            <a:off x="3098974" y="5366278"/>
            <a:ext cx="637011" cy="1030155"/>
            <a:chOff x="2009871" y="2780928"/>
            <a:chExt cx="637011" cy="1030155"/>
          </a:xfrm>
        </p:grpSpPr>
        <p:sp>
          <p:nvSpPr>
            <p:cNvPr id="44" name="Rectangle 58">
              <a:extLst>
                <a:ext uri="{FF2B5EF4-FFF2-40B4-BE49-F238E27FC236}">
                  <a16:creationId xmlns:a16="http://schemas.microsoft.com/office/drawing/2014/main" xmlns="" id="{F7B7034A-A6DA-4D41-973D-47F654D77E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871" y="2780928"/>
              <a:ext cx="637011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2727FF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10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solidFill>
                    <a:srgbClr val="2727FF"/>
                  </a:solidFill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10</a:t>
              </a:r>
            </a:p>
          </p:txBody>
        </p:sp>
        <p:cxnSp>
          <p:nvCxnSpPr>
            <p:cNvPr id="45" name="直接连接符 44">
              <a:extLst>
                <a:ext uri="{FF2B5EF4-FFF2-40B4-BE49-F238E27FC236}">
                  <a16:creationId xmlns:a16="http://schemas.microsoft.com/office/drawing/2014/main" xmlns="" id="{EA027A7D-F0B5-4884-821C-289B642CAB6A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rgbClr val="2727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弧形 45">
            <a:extLst>
              <a:ext uri="{FF2B5EF4-FFF2-40B4-BE49-F238E27FC236}">
                <a16:creationId xmlns:a16="http://schemas.microsoft.com/office/drawing/2014/main" xmlns="" id="{7561A4BD-E874-4B4F-B7B6-8FA1D1F23412}"/>
              </a:ext>
            </a:extLst>
          </p:cNvPr>
          <p:cNvSpPr/>
          <p:nvPr/>
        </p:nvSpPr>
        <p:spPr>
          <a:xfrm flipV="1">
            <a:off x="1335436" y="5831443"/>
            <a:ext cx="1944893" cy="679289"/>
          </a:xfrm>
          <a:prstGeom prst="arc">
            <a:avLst>
              <a:gd name="adj1" fmla="val 11229684"/>
              <a:gd name="adj2" fmla="val 21023163"/>
            </a:avLst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7" name="组合 46">
            <a:extLst>
              <a:ext uri="{FF2B5EF4-FFF2-40B4-BE49-F238E27FC236}">
                <a16:creationId xmlns:a16="http://schemas.microsoft.com/office/drawing/2014/main" xmlns="" id="{D86EFD61-D832-4C01-8B18-88869290AA39}"/>
              </a:ext>
            </a:extLst>
          </p:cNvPr>
          <p:cNvGrpSpPr/>
          <p:nvPr/>
        </p:nvGrpSpPr>
        <p:grpSpPr>
          <a:xfrm>
            <a:off x="4205125" y="5366608"/>
            <a:ext cx="637011" cy="1030155"/>
            <a:chOff x="2009871" y="2780928"/>
            <a:chExt cx="637011" cy="1030155"/>
          </a:xfrm>
        </p:grpSpPr>
        <p:sp>
          <p:nvSpPr>
            <p:cNvPr id="48" name="Rectangle 58">
              <a:extLst>
                <a:ext uri="{FF2B5EF4-FFF2-40B4-BE49-F238E27FC236}">
                  <a16:creationId xmlns:a16="http://schemas.microsoft.com/office/drawing/2014/main" xmlns="" id="{0ACBB062-29BD-4AAA-BAF7-9B23CFA503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871" y="2780928"/>
              <a:ext cx="637011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9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10</a:t>
              </a:r>
            </a:p>
          </p:txBody>
        </p:sp>
        <p:cxnSp>
          <p:nvCxnSpPr>
            <p:cNvPr id="49" name="直接连接符 48">
              <a:extLst>
                <a:ext uri="{FF2B5EF4-FFF2-40B4-BE49-F238E27FC236}">
                  <a16:creationId xmlns:a16="http://schemas.microsoft.com/office/drawing/2014/main" xmlns="" id="{583217BF-666E-4276-991B-F1CF7205453C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文本框 49">
            <a:extLst>
              <a:ext uri="{FF2B5EF4-FFF2-40B4-BE49-F238E27FC236}">
                <a16:creationId xmlns:a16="http://schemas.microsoft.com/office/drawing/2014/main" xmlns="" id="{E3C0E445-3EE2-40D4-B89B-6DF2C8192E4F}"/>
              </a:ext>
            </a:extLst>
          </p:cNvPr>
          <p:cNvSpPr txBox="1"/>
          <p:nvPr/>
        </p:nvSpPr>
        <p:spPr>
          <a:xfrm>
            <a:off x="3754006" y="5681301"/>
            <a:ext cx="442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－</a:t>
            </a:r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xmlns="" id="{75F86F90-2F39-49BF-A969-BD4402C56DFF}"/>
              </a:ext>
            </a:extLst>
          </p:cNvPr>
          <p:cNvSpPr txBox="1"/>
          <p:nvPr/>
        </p:nvSpPr>
        <p:spPr>
          <a:xfrm>
            <a:off x="4900177" y="5681301"/>
            <a:ext cx="4427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＝</a:t>
            </a:r>
          </a:p>
        </p:txBody>
      </p:sp>
      <p:grpSp>
        <p:nvGrpSpPr>
          <p:cNvPr id="52" name="组合 51">
            <a:extLst>
              <a:ext uri="{FF2B5EF4-FFF2-40B4-BE49-F238E27FC236}">
                <a16:creationId xmlns:a16="http://schemas.microsoft.com/office/drawing/2014/main" xmlns="" id="{C9495FC8-7189-40AB-91DB-9474F04C496D}"/>
              </a:ext>
            </a:extLst>
          </p:cNvPr>
          <p:cNvGrpSpPr/>
          <p:nvPr/>
        </p:nvGrpSpPr>
        <p:grpSpPr>
          <a:xfrm>
            <a:off x="5292080" y="5366608"/>
            <a:ext cx="1339025" cy="1030155"/>
            <a:chOff x="1980911" y="2780928"/>
            <a:chExt cx="1339025" cy="1030155"/>
          </a:xfrm>
        </p:grpSpPr>
        <p:sp>
          <p:nvSpPr>
            <p:cNvPr id="53" name="Rectangle 58">
              <a:extLst>
                <a:ext uri="{FF2B5EF4-FFF2-40B4-BE49-F238E27FC236}">
                  <a16:creationId xmlns:a16="http://schemas.microsoft.com/office/drawing/2014/main" xmlns="" id="{8738C1B6-C8C1-4442-AD19-737877EDE2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0911" y="2780928"/>
              <a:ext cx="1228519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10 - 9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10</a:t>
              </a:r>
            </a:p>
          </p:txBody>
        </p:sp>
        <p:cxnSp>
          <p:nvCxnSpPr>
            <p:cNvPr id="54" name="直接连接符 53">
              <a:extLst>
                <a:ext uri="{FF2B5EF4-FFF2-40B4-BE49-F238E27FC236}">
                  <a16:creationId xmlns:a16="http://schemas.microsoft.com/office/drawing/2014/main" xmlns="" id="{E9506BF2-4F8F-4E78-A067-410B402312FC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1257322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文本框 54">
            <a:extLst>
              <a:ext uri="{FF2B5EF4-FFF2-40B4-BE49-F238E27FC236}">
                <a16:creationId xmlns:a16="http://schemas.microsoft.com/office/drawing/2014/main" xmlns="" id="{06B120E5-A097-41F3-A3CD-34CFC82C1CE5}"/>
              </a:ext>
            </a:extLst>
          </p:cNvPr>
          <p:cNvSpPr txBox="1"/>
          <p:nvPr/>
        </p:nvSpPr>
        <p:spPr>
          <a:xfrm>
            <a:off x="6685965" y="5681301"/>
            <a:ext cx="4427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＝</a:t>
            </a:r>
          </a:p>
        </p:txBody>
      </p:sp>
      <p:grpSp>
        <p:nvGrpSpPr>
          <p:cNvPr id="56" name="组合 55">
            <a:extLst>
              <a:ext uri="{FF2B5EF4-FFF2-40B4-BE49-F238E27FC236}">
                <a16:creationId xmlns:a16="http://schemas.microsoft.com/office/drawing/2014/main" xmlns="" id="{B7FF3745-B689-4E1E-892F-89A2A479537F}"/>
              </a:ext>
            </a:extLst>
          </p:cNvPr>
          <p:cNvGrpSpPr/>
          <p:nvPr/>
        </p:nvGrpSpPr>
        <p:grpSpPr>
          <a:xfrm>
            <a:off x="7183575" y="5366608"/>
            <a:ext cx="637011" cy="1030155"/>
            <a:chOff x="2009871" y="2780928"/>
            <a:chExt cx="637011" cy="1030155"/>
          </a:xfrm>
        </p:grpSpPr>
        <p:sp>
          <p:nvSpPr>
            <p:cNvPr id="57" name="Rectangle 58">
              <a:extLst>
                <a:ext uri="{FF2B5EF4-FFF2-40B4-BE49-F238E27FC236}">
                  <a16:creationId xmlns:a16="http://schemas.microsoft.com/office/drawing/2014/main" xmlns="" id="{641AE5C6-851C-4DA6-9347-A2FD746799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871" y="2780928"/>
              <a:ext cx="637011" cy="103015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</a:t>
              </a:r>
            </a:p>
            <a:p>
              <a:pPr algn="ctr">
                <a:lnSpc>
                  <a:spcPct val="95000"/>
                </a:lnSpc>
              </a:pPr>
              <a:r>
                <a:rPr lang="en-US" altLang="zh-CN" sz="3200" dirty="0">
                  <a:latin typeface="Arial" panose="020B0604020202020204" pitchFamily="34" charset="0"/>
                  <a:ea typeface="楷体_GB2312" pitchFamily="49" charset="-122"/>
                  <a:cs typeface="Arial" panose="020B0604020202020204" pitchFamily="34" charset="0"/>
                </a:rPr>
                <a:t>10</a:t>
              </a:r>
            </a:p>
          </p:txBody>
        </p:sp>
        <p:cxnSp>
          <p:nvCxnSpPr>
            <p:cNvPr id="58" name="直接连接符 57">
              <a:extLst>
                <a:ext uri="{FF2B5EF4-FFF2-40B4-BE49-F238E27FC236}">
                  <a16:creationId xmlns:a16="http://schemas.microsoft.com/office/drawing/2014/main" xmlns="" id="{A0A7CEA4-A558-4978-A8AF-71C637E337AB}"/>
                </a:ext>
              </a:extLst>
            </p:cNvPr>
            <p:cNvCxnSpPr>
              <a:cxnSpLocks/>
            </p:cNvCxnSpPr>
            <p:nvPr/>
          </p:nvCxnSpPr>
          <p:spPr>
            <a:xfrm>
              <a:off x="2062614" y="3299304"/>
              <a:ext cx="531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文本框 58">
            <a:extLst>
              <a:ext uri="{FF2B5EF4-FFF2-40B4-BE49-F238E27FC236}">
                <a16:creationId xmlns:a16="http://schemas.microsoft.com/office/drawing/2014/main" xmlns="" id="{7F4AC475-76B6-44CF-BD4A-862EC2F3B639}"/>
              </a:ext>
            </a:extLst>
          </p:cNvPr>
          <p:cNvSpPr txBox="1"/>
          <p:nvPr/>
        </p:nvSpPr>
        <p:spPr>
          <a:xfrm>
            <a:off x="7829686" y="5681301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zh-CN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041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7" grpId="0"/>
      <p:bldP spid="41" grpId="0"/>
      <p:bldP spid="42" grpId="0"/>
      <p:bldP spid="46" grpId="0" animBg="1"/>
      <p:bldP spid="50" grpId="0"/>
      <p:bldP spid="51" grpId="0"/>
      <p:bldP spid="55" grpId="0"/>
      <p:bldP spid="59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1137</TotalTime>
  <Words>530</Words>
  <Application>Microsoft Office PowerPoint</Application>
  <PresentationFormat>On-screen Show (4:3)</PresentationFormat>
  <Paragraphs>343</Paragraphs>
  <Slides>15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6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Office 主题</vt:lpstr>
      <vt:lpstr>Photoshop.Image.7</vt:lpstr>
      <vt:lpstr>Equation.KSEE3</vt:lpstr>
      <vt:lpstr>Microsoft Equation 3.0</vt:lpstr>
      <vt:lpstr>公式</vt:lpstr>
      <vt:lpstr>位图图像</vt:lpstr>
      <vt:lpstr>BMP 图像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Shirley Du</dc:creator>
  <cp:lastModifiedBy>Sharon Neale</cp:lastModifiedBy>
  <cp:revision>88</cp:revision>
  <dcterms:created xsi:type="dcterms:W3CDTF">2018-01-22T19:36:44Z</dcterms:created>
  <dcterms:modified xsi:type="dcterms:W3CDTF">2018-01-25T13:10:21Z</dcterms:modified>
</cp:coreProperties>
</file>