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ECF47-02B0-4815-91FA-D2319DD7C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7B5AE-7001-4CBB-B3AC-B4026C761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3DA33-6ABC-4381-AB56-FC1D0F28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9D08-34A9-4169-B63E-1793211C6F45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2BB71-81D4-4797-9987-AB5C5361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474BA-DA0B-475D-BD66-A953F29EE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B462-C6F2-4470-9810-53F10302F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7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9A733-F25B-49D8-9A81-EB41FCFE3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CDCEC-4613-4C10-9E74-E06EA7847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25FA5-E8CB-4882-AFA1-EE7F47B1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9D08-34A9-4169-B63E-1793211C6F45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40DD3-6A1C-4F6B-AD7F-B5812BDA3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FE31F-B26D-47EE-9106-2F969516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B462-C6F2-4470-9810-53F10302F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14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A37C6-A245-4F78-AADC-3CD23ECBB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EB88F-CC8C-4D3E-BED6-987598E94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C3646-E0EA-4A21-ABB4-204951625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9D08-34A9-4169-B63E-1793211C6F45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BB9CF-6BA6-4649-8898-E2B38A4F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DB9B0-9028-45DB-9461-670D1D59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B462-C6F2-4470-9810-53F10302F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52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AF67-CE9A-462B-BFAA-2EE09EBA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BBF1E-4D44-4A27-8727-A368C6B79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3A340-FBDE-49EA-AB73-E699C4D7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9D08-34A9-4169-B63E-1793211C6F45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AAF76-A952-4321-927F-37AB3195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C4122-922B-4177-9B12-5A441CD8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B462-C6F2-4470-9810-53F10302F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89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EC7F5-3C61-440C-A958-783BFBED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65D27-BB64-4C29-8824-5EC674604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67303-8657-4403-AE56-BD14774E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9D08-34A9-4169-B63E-1793211C6F45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C2520-54BD-4A6A-8BB6-D1709B52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95AC9-9E75-4FE2-9CC3-8327D2C9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B462-C6F2-4470-9810-53F10302F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5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D5CA-2ECB-4ABF-B84F-BD9E179E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EC748-F135-4BFD-B7A2-FF5FDA132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78D07-9365-4767-BAEA-E95CD57A8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7FDF3-645A-458A-B804-9815B961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9D08-34A9-4169-B63E-1793211C6F45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DD173-EDF9-4377-876D-FE995B60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0DEBE-4AB8-4214-AA6A-7BBE6CCB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B462-C6F2-4470-9810-53F10302F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21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43A2-378C-4930-920A-8FED6176F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60BD4-F720-428D-8A47-6D1E294F7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80712-0294-495F-AC84-9C07980C0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04B0F-2CB1-4C43-A5F5-A2B36DEDA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9D00C-4B6C-41F2-84F8-2C822446A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18E2FD-A60A-496B-8C82-B04C975D9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9D08-34A9-4169-B63E-1793211C6F45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AE5D3D-1AD3-44A9-9ED2-1ED4905A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8A179-3838-40A9-818F-F335ACF0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B462-C6F2-4470-9810-53F10302F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0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35E70-2295-4D09-8659-DAC9C1BC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3251D-C71F-43A2-9584-2062425A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9D08-34A9-4169-B63E-1793211C6F45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66E9A-803F-489F-9733-577254EA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83CE2-83FC-4E34-9A88-D2C09AD6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B462-C6F2-4470-9810-53F10302F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61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704790-36D3-4CE0-9FB4-C544D35A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9D08-34A9-4169-B63E-1793211C6F45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9B2C27-7A5B-4F30-941C-E0ADB33B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FFD0A-AF6C-4DF8-8F08-D770B109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B462-C6F2-4470-9810-53F10302F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57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4EC4-4C7B-46FB-A69E-F53CC029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E932A-5BF3-4901-A5F0-19B83AC09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8B120-5645-4FE7-B96D-066AC368D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5BD57-7884-4A8F-8AC2-877C3AFF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9D08-34A9-4169-B63E-1793211C6F45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9543-C9BE-40A2-B053-4F3D74D8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273CC-F2D2-420E-BFB5-977876CA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B462-C6F2-4470-9810-53F10302F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21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5B95-6154-4A66-A0B7-CEA3A284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B1DB3-E797-42FA-9C22-45E595B0B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851C7-B1B9-494F-BFB7-ADDCC78DB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1EAA2-1D7F-4CA5-8417-337D834E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9D08-34A9-4169-B63E-1793211C6F45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D407F-C1EA-49B5-AACC-836B88AA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A6097-53C6-484D-8804-D683B826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B462-C6F2-4470-9810-53F10302F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74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87C60B-315F-4A08-B5F1-78BE09B2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C9EE9-DB62-4862-AF34-495D9CE6C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DA45D-A693-44D4-9B79-CFDF0E3C5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99D08-34A9-4169-B63E-1793211C6F45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366FD-2B8A-4364-AF2B-823557A96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07D6B-D515-480C-B561-800048F69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B462-C6F2-4470-9810-53F10302F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FBAC-B6A7-4427-AC74-4B005FBBFF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54F22-1641-4ABE-8A85-8078D1A48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2151"/>
            <a:ext cx="9144000" cy="16557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King Charles III - Age, Camilla &amp; Facts">
            <a:extLst>
              <a:ext uri="{FF2B5EF4-FFF2-40B4-BE49-F238E27FC236}">
                <a16:creationId xmlns:a16="http://schemas.microsoft.com/office/drawing/2014/main" id="{DA532580-CF37-4F2B-9F23-268305D3C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40" y="1181102"/>
            <a:ext cx="3733798" cy="37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4AB064-14BE-4EE6-8163-95CE9C464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46" y="4973639"/>
            <a:ext cx="8352407" cy="142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0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ng Charles and Queen Camilla Champion British Fashion in New Royal  Portraits | Vogue">
            <a:extLst>
              <a:ext uri="{FF2B5EF4-FFF2-40B4-BE49-F238E27FC236}">
                <a16:creationId xmlns:a16="http://schemas.microsoft.com/office/drawing/2014/main" id="{2FE27C9B-CC18-4899-BF3E-AF9B527A7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498222"/>
            <a:ext cx="4529138" cy="58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BC302F-6791-4E4C-865D-2589702FC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39" y="828676"/>
            <a:ext cx="4277510" cy="49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4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ckingham Palace - Historic Site &amp; House - visitlondon.com">
            <a:extLst>
              <a:ext uri="{FF2B5EF4-FFF2-40B4-BE49-F238E27FC236}">
                <a16:creationId xmlns:a16="http://schemas.microsoft.com/office/drawing/2014/main" id="{70CC2E5B-1AD5-4DD7-A714-A3DE9A17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05" y="393382"/>
            <a:ext cx="7181170" cy="402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93E4C1-F4EF-478B-A023-468E75AB6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4738247"/>
            <a:ext cx="5157788" cy="184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8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ing Charles III's Coronation coaches: everything you need to know about  the Gold State Coach and Diamond Jubilee State Coach | Tatler">
            <a:extLst>
              <a:ext uri="{FF2B5EF4-FFF2-40B4-BE49-F238E27FC236}">
                <a16:creationId xmlns:a16="http://schemas.microsoft.com/office/drawing/2014/main" id="{8FAF1DD3-5A6E-40C7-9860-297AC94BC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94" y="176425"/>
            <a:ext cx="6007355" cy="41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6B39C2-1B67-4AB6-A2A2-76EC6635D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65316"/>
            <a:ext cx="4748313" cy="183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4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estminster Abbey - Wikipedia">
            <a:extLst>
              <a:ext uri="{FF2B5EF4-FFF2-40B4-BE49-F238E27FC236}">
                <a16:creationId xmlns:a16="http://schemas.microsoft.com/office/drawing/2014/main" id="{FA855EBA-7768-49BA-8504-EAD8F9D27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49" y="726281"/>
            <a:ext cx="4345973" cy="54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estminster Abbey: Best Things to Do &amp; How to Plan Your Visit – Earth  Trekkers">
            <a:extLst>
              <a:ext uri="{FF2B5EF4-FFF2-40B4-BE49-F238E27FC236}">
                <a16:creationId xmlns:a16="http://schemas.microsoft.com/office/drawing/2014/main" id="{46ADC287-022A-484E-BD23-72B06EBE0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04" y="566737"/>
            <a:ext cx="5614747" cy="295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301361-37B3-488B-BCB5-4E11AA668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3" y="3986213"/>
            <a:ext cx="6213668" cy="24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2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ronation: 11 symbolic things the King and Queen will wear and hold during  the ceremony | UK News | Sky News">
            <a:extLst>
              <a:ext uri="{FF2B5EF4-FFF2-40B4-BE49-F238E27FC236}">
                <a16:creationId xmlns:a16="http://schemas.microsoft.com/office/drawing/2014/main" id="{F9ECE17D-211A-41A8-8B0D-23A1F1C01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" y="288988"/>
            <a:ext cx="6213702" cy="347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ing Charles III's 'slimmed down' coronation is irking the aristocracy |  Evening Standard">
            <a:extLst>
              <a:ext uri="{FF2B5EF4-FFF2-40B4-BE49-F238E27FC236}">
                <a16:creationId xmlns:a16="http://schemas.microsoft.com/office/drawing/2014/main" id="{994C34F6-8E36-4FB9-836C-E3B1B3A8A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40" y="288988"/>
            <a:ext cx="5479185" cy="49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43C129-6657-49B5-BFBB-C01BC385A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" y="4143457"/>
            <a:ext cx="4287279" cy="1657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CBAB1-12F1-4FE9-B850-4D7FF13A3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76" y="5214938"/>
            <a:ext cx="3939911" cy="152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6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 glittering day watched by tens of millions heralded the Coronation of the  Queen | Royal | News | Express.co.uk">
            <a:extLst>
              <a:ext uri="{FF2B5EF4-FFF2-40B4-BE49-F238E27FC236}">
                <a16:creationId xmlns:a16="http://schemas.microsoft.com/office/drawing/2014/main" id="{8394F363-F98A-4E55-A7EB-400F64654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316" y="427794"/>
            <a:ext cx="6456272" cy="382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096B1F-2210-4CA7-BF57-2EAA01C7D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86" y="4474229"/>
            <a:ext cx="5060027" cy="195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41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B1AD0245746142B05A34031EF2FADC" ma:contentTypeVersion="15" ma:contentTypeDescription="Create a new document." ma:contentTypeScope="" ma:versionID="9cb0ad92450a070fbc48f4f6faa66818">
  <xsd:schema xmlns:xsd="http://www.w3.org/2001/XMLSchema" xmlns:xs="http://www.w3.org/2001/XMLSchema" xmlns:p="http://schemas.microsoft.com/office/2006/metadata/properties" xmlns:ns3="2752ba03-d6d4-4411-87b3-ae37e87c87f9" xmlns:ns4="41b7b05b-ad6b-40ab-b331-ae124dcb7122" targetNamespace="http://schemas.microsoft.com/office/2006/metadata/properties" ma:root="true" ma:fieldsID="fc7451b42293d18fd9c146e827de68e4" ns3:_="" ns4:_="">
    <xsd:import namespace="2752ba03-d6d4-4411-87b3-ae37e87c87f9"/>
    <xsd:import namespace="41b7b05b-ad6b-40ab-b331-ae124dcb712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2ba03-d6d4-4411-87b3-ae37e87c87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7b05b-ad6b-40ab-b331-ae124dcb712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752ba03-d6d4-4411-87b3-ae37e87c87f9" xsi:nil="true"/>
  </documentManagement>
</p:properties>
</file>

<file path=customXml/itemProps1.xml><?xml version="1.0" encoding="utf-8"?>
<ds:datastoreItem xmlns:ds="http://schemas.openxmlformats.org/officeDocument/2006/customXml" ds:itemID="{3D71FB55-733C-4F5D-BF55-F59A9DEA0C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52ba03-d6d4-4411-87b3-ae37e87c87f9"/>
    <ds:schemaRef ds:uri="41b7b05b-ad6b-40ab-b331-ae124dcb71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257859-E2E1-444D-9A97-99C90E8FF0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5A2FA5-CD3A-49CD-9689-92672A698DAF}">
  <ds:schemaRefs>
    <ds:schemaRef ds:uri="http://schemas.microsoft.com/office/2006/documentManagement/types"/>
    <ds:schemaRef ds:uri="http://purl.org/dc/elements/1.1/"/>
    <ds:schemaRef ds:uri="2752ba03-d6d4-4411-87b3-ae37e87c87f9"/>
    <ds:schemaRef ds:uri="http://schemas.microsoft.com/office/2006/metadata/properties"/>
    <ds:schemaRef ds:uri="http://purl.org/dc/dcmitype/"/>
    <ds:schemaRef ds:uri="http://www.w3.org/XML/1998/namespace"/>
    <ds:schemaRef ds:uri="41b7b05b-ad6b-40ab-b331-ae124dcb7122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Walsh</dc:creator>
  <cp:lastModifiedBy>Kathy Walsh</cp:lastModifiedBy>
  <cp:revision>4</cp:revision>
  <dcterms:created xsi:type="dcterms:W3CDTF">2023-04-30T09:20:50Z</dcterms:created>
  <dcterms:modified xsi:type="dcterms:W3CDTF">2023-04-30T09:39:32Z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0x0101004FB1AD0245746142B05A34031EF2FADC</vt:lpwstr>
  </property>
</Properties>
</file>