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8" r:id="rId3"/>
    <p:sldId id="279" r:id="rId4"/>
    <p:sldId id="291" r:id="rId5"/>
    <p:sldId id="257" r:id="rId6"/>
    <p:sldId id="258" r:id="rId7"/>
    <p:sldId id="280" r:id="rId8"/>
    <p:sldId id="259" r:id="rId9"/>
    <p:sldId id="260" r:id="rId10"/>
    <p:sldId id="281" r:id="rId11"/>
    <p:sldId id="261" r:id="rId12"/>
    <p:sldId id="262" r:id="rId13"/>
    <p:sldId id="282" r:id="rId14"/>
    <p:sldId id="263" r:id="rId15"/>
    <p:sldId id="264" r:id="rId16"/>
    <p:sldId id="283" r:id="rId17"/>
    <p:sldId id="265" r:id="rId18"/>
    <p:sldId id="266" r:id="rId19"/>
    <p:sldId id="284" r:id="rId20"/>
    <p:sldId id="267" r:id="rId21"/>
    <p:sldId id="268" r:id="rId22"/>
    <p:sldId id="285" r:id="rId23"/>
    <p:sldId id="269" r:id="rId24"/>
    <p:sldId id="270" r:id="rId25"/>
    <p:sldId id="286" r:id="rId26"/>
    <p:sldId id="271" r:id="rId27"/>
    <p:sldId id="272" r:id="rId28"/>
    <p:sldId id="287" r:id="rId29"/>
    <p:sldId id="273" r:id="rId30"/>
    <p:sldId id="274" r:id="rId31"/>
    <p:sldId id="288" r:id="rId32"/>
    <p:sldId id="275" r:id="rId33"/>
    <p:sldId id="276" r:id="rId34"/>
    <p:sldId id="289" r:id="rId35"/>
    <p:sldId id="277" r:id="rId36"/>
    <p:sldId id="290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4667D6-E614-4D1A-A139-92181F27C7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57E9A5-42E1-4951-AA6B-A093783C5F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40A9A1-7DEF-45D2-856D-E066CA3D16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0BF6-A126-48F7-90C8-CE178676FBA0}" type="datetimeFigureOut">
              <a:rPr lang="en-GB" smtClean="0"/>
              <a:t>19/07/2021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C592A1-0681-48CC-857D-4AA52FEC0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C492E-0ABE-4E9B-BCE6-56E861B9E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4E6F5-47B4-4363-A4B4-603BDE911C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1679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D1DA4-2343-4B90-A935-7A65AD677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64AD9F-0CC2-4CF0-8F77-273885F196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44FDDD-538E-43F8-9373-F1B1DF4B4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0BF6-A126-48F7-90C8-CE178676FBA0}" type="datetimeFigureOut">
              <a:rPr lang="en-GB" smtClean="0"/>
              <a:t>19/07/2021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A6DFD9-F9A3-43E9-AED1-48AD408A3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D269D6-BFD1-474E-BEAF-2D9D013E2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4E6F5-47B4-4363-A4B4-603BDE911C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2837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2991E2-7302-4CFD-8852-801C0F3BB9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75A96E-23A0-4B83-892A-58FE2216BA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4992A7-02AD-4E4B-AE52-1AF59DB14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0BF6-A126-48F7-90C8-CE178676FBA0}" type="datetimeFigureOut">
              <a:rPr lang="en-GB" smtClean="0"/>
              <a:t>19/07/2021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F47E97-6BD0-4E2D-BB8F-C66F3BD03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8F824F-A8CE-4781-B136-6EFED09B1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4E6F5-47B4-4363-A4B4-603BDE911C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5061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F1583-2D33-4A63-914C-3DB353E36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9DA6A5-E633-47A0-81DB-6F35C12576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7EE973-97B8-408A-9CCA-D09BCA9B1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0BF6-A126-48F7-90C8-CE178676FBA0}" type="datetimeFigureOut">
              <a:rPr lang="en-GB" smtClean="0"/>
              <a:t>19/07/2021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0F2CD1-1822-46D3-BFED-A25226684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70F7A4-0936-49A4-97E4-DDFFFEAD9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4E6F5-47B4-4363-A4B4-603BDE911C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8665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E6C5D-6715-4108-BAB6-FBAB9AD72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6A0F1F-59BB-4B62-B25F-79C9CD3F70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06B916-37C6-4201-B4AF-A9A2B27D2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0BF6-A126-48F7-90C8-CE178676FBA0}" type="datetimeFigureOut">
              <a:rPr lang="en-GB" smtClean="0"/>
              <a:t>19/07/2021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08F147-A457-4608-ABE1-CA155CB94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B6AF64-F210-46D7-AC48-ECD33AB3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4E6F5-47B4-4363-A4B4-603BDE911C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90780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F23BB-C1D9-4D4C-9639-EA44A7A8F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C7BE9-B89D-43AD-93CE-08D975A196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BB2EE3-6EC0-4B7D-8698-BD00699781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B2EA4C-6D10-4169-80AB-750FD9035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0BF6-A126-48F7-90C8-CE178676FBA0}" type="datetimeFigureOut">
              <a:rPr lang="en-GB" smtClean="0"/>
              <a:t>19/07/2021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1D78BC-090D-423A-BA4D-EF7700D11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401B0A-64DC-4203-846D-724C168E4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4E6F5-47B4-4363-A4B4-603BDE911C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36003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C426C-F8FC-4D6A-AF84-0C421E567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35A59-D19C-4925-9056-94F2389247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DF0F4D-9AA7-4341-B8B3-339A7257BA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7051EC-A837-44CB-91C2-65FE3A7722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96B4E4-9F92-4707-B73A-62C8903928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8E145F9-1665-42E1-909A-6C8A0B969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0BF6-A126-48F7-90C8-CE178676FBA0}" type="datetimeFigureOut">
              <a:rPr lang="en-GB" smtClean="0"/>
              <a:t>19/07/2021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DC6F4C-BE4A-4789-AB72-44B4A0A4F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71BA6B-94C2-4C5A-95DD-EDB0895F5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4E6F5-47B4-4363-A4B4-603BDE911C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1170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E960E-B4BC-4502-90AA-8455B0722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94C851-F425-40B7-9EF8-68BE1DF5A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0BF6-A126-48F7-90C8-CE178676FBA0}" type="datetimeFigureOut">
              <a:rPr lang="en-GB" smtClean="0"/>
              <a:t>19/07/2021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11E3D8-27E6-4539-8265-1E3500F60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5AC82C-76B6-4E77-BCCE-DE4E975A7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4E6F5-47B4-4363-A4B4-603BDE911C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9198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03C5C2-6470-4DF6-B204-259F58A2B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0BF6-A126-48F7-90C8-CE178676FBA0}" type="datetimeFigureOut">
              <a:rPr lang="en-GB" smtClean="0"/>
              <a:t>19/07/2021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A18D71-8CA6-4CBB-98A4-B84C87FD7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8FFDCC-3B3A-4482-AB94-B483FEF81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4E6F5-47B4-4363-A4B4-603BDE911C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7790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D8037-9EF1-4D41-9330-737102183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52C26B-61ED-49AF-B870-02E94A6E80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57408D-F137-4D2D-948E-F62B8DC14A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2CEC0C-594D-40E8-88CF-FB6434910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0BF6-A126-48F7-90C8-CE178676FBA0}" type="datetimeFigureOut">
              <a:rPr lang="en-GB" smtClean="0"/>
              <a:t>19/07/2021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EDC0D0-C492-4B27-BCCF-7DC8F2B19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BEEB1F-B4B2-4B65-B950-D992F83DD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4E6F5-47B4-4363-A4B4-603BDE911C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7757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3AA82-87CC-4833-876C-4346E1759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E56AF2F-1CCD-40A8-9B64-3A3649705B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212828-A2CF-423D-962E-CBC45ABDB2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73836E-344C-4E1E-BD79-45FE264A8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40BF6-A126-48F7-90C8-CE178676FBA0}" type="datetimeFigureOut">
              <a:rPr lang="en-GB" smtClean="0"/>
              <a:t>19/07/2021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6C2DE8-9600-433F-AEFD-EAB41129C4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6B53A9-12D4-4AD8-B0AD-97C8A38BC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24E6F5-47B4-4363-A4B4-603BDE911C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8434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4CA6B4-E49D-4B71-8A34-FA8F11DE4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FC77D9-1840-4FF5-B736-211D17EBC9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E9954-042E-4B54-8220-A9EE49B0B1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E40BF6-A126-48F7-90C8-CE178676FBA0}" type="datetimeFigureOut">
              <a:rPr lang="en-GB" smtClean="0"/>
              <a:t>19/07/2021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597B4A-61FC-46D3-B08E-178FBED10A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108050-8F32-4A70-8C29-945BD3B002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24E6F5-47B4-4363-A4B4-603BDE911C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9706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81C35EF-5ADE-4B79-A4E1-B18DD62AFF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A877FC-843A-4F4B-B1AC-1C81E29691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4758" y="2828334"/>
            <a:ext cx="9144000" cy="2387600"/>
          </a:xfrm>
          <a:scene3d>
            <a:camera prst="orthographicFront"/>
            <a:lightRig rig="flood" dir="t"/>
          </a:scene3d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GB" sz="8800" dirty="0">
                <a:solidFill>
                  <a:schemeClr val="bg1"/>
                </a:solidFill>
              </a:rPr>
              <a:t>Year 5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C666AA-E007-4D82-9D8B-D1E8611A87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90029" y="5683534"/>
            <a:ext cx="7101385" cy="1030288"/>
          </a:xfrm>
          <a:scene3d>
            <a:camera prst="orthographicFront"/>
            <a:lightRig rig="flood" dir="t"/>
          </a:scene3d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GB" sz="4400" dirty="0">
                <a:solidFill>
                  <a:schemeClr val="bg1"/>
                </a:solidFill>
              </a:rPr>
              <a:t>What’s it like?</a:t>
            </a:r>
          </a:p>
        </p:txBody>
      </p:sp>
    </p:spTree>
    <p:extLst>
      <p:ext uri="{BB962C8B-B14F-4D97-AF65-F5344CB8AC3E}">
        <p14:creationId xmlns:p14="http://schemas.microsoft.com/office/powerpoint/2010/main" val="2894520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FE42DC-D937-46F4-BE98-ED912FC70C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07" t="-5335" r="1007" b="25494"/>
          <a:stretch/>
        </p:blipFill>
        <p:spPr>
          <a:xfrm>
            <a:off x="-95534" y="-499849"/>
            <a:ext cx="12287534" cy="73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6046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12BD90-A143-4549-92B8-7B3F0EAC7C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183"/>
          <a:stretch/>
        </p:blipFill>
        <p:spPr>
          <a:xfrm>
            <a:off x="388092" y="840996"/>
            <a:ext cx="11415816" cy="5176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1571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1D823D-BD96-4C70-9061-4A090F7975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769" y="883815"/>
            <a:ext cx="11336462" cy="5090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4264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8B71D2-C9FD-4D96-A13D-4EB5BEC542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2" r="41541"/>
          <a:stretch/>
        </p:blipFill>
        <p:spPr>
          <a:xfrm rot="5400000">
            <a:off x="2667000" y="-2666998"/>
            <a:ext cx="6858001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9836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26F528F-5CF0-4943-9E6F-27ECD3A53E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935" y="1444698"/>
            <a:ext cx="11534130" cy="3968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2476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3BFDA6-644C-4F08-B6F7-C24E7DB3F1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172" y="795467"/>
            <a:ext cx="10569148" cy="491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8056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A30A55-9CBB-4A82-AE05-EBCEEF8D60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1" r="41742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8447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69585C-A02A-4F2E-96AB-EC7D7D500F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68" y="457331"/>
            <a:ext cx="10678356" cy="570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5388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D43CA37-C9D8-4D28-BAF0-3015F43BD0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5704" y="472291"/>
            <a:ext cx="9760591" cy="6385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6165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6B0D0A-A6BA-49F8-814D-C0CFD3A12B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6" t="10064" b="30997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1399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1AA8CA-3971-4964-9699-D39B719F8989}"/>
              </a:ext>
            </a:extLst>
          </p:cNvPr>
          <p:cNvPicPr/>
          <p:nvPr/>
        </p:nvPicPr>
        <p:blipFill rotWithShape="1">
          <a:blip r:embed="rId2"/>
          <a:srcRect l="2323" t="3975" r="2408" b="2579"/>
          <a:stretch/>
        </p:blipFill>
        <p:spPr>
          <a:xfrm>
            <a:off x="3080981" y="0"/>
            <a:ext cx="6030037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03AE46-FB60-468F-BA77-8496B4A61138}"/>
              </a:ext>
            </a:extLst>
          </p:cNvPr>
          <p:cNvSpPr txBox="1"/>
          <p:nvPr/>
        </p:nvSpPr>
        <p:spPr>
          <a:xfrm>
            <a:off x="9111018" y="6059606"/>
            <a:ext cx="30583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Written by LV during lockdown</a:t>
            </a:r>
          </a:p>
          <a:p>
            <a:pPr algn="ctr"/>
            <a:r>
              <a:rPr lang="en-GB" dirty="0"/>
              <a:t>Current Year 6</a:t>
            </a:r>
          </a:p>
        </p:txBody>
      </p:sp>
    </p:spTree>
    <p:extLst>
      <p:ext uri="{BB962C8B-B14F-4D97-AF65-F5344CB8AC3E}">
        <p14:creationId xmlns:p14="http://schemas.microsoft.com/office/powerpoint/2010/main" val="5744626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972488-2C8C-4D77-8033-EE2537E51F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348" y="227488"/>
            <a:ext cx="10499303" cy="6403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7512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FA827A-2FE3-4325-B7FD-28C64D9F6A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362" y="57150"/>
            <a:ext cx="9439275" cy="674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9524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F6FF38-10B1-4E64-BF00-FFA7800138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0" r="41933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506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EDBC2A-7021-44A3-86A1-5E1D04E2A3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587" y="33337"/>
            <a:ext cx="9648825" cy="679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9760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0BC303-8712-4F0F-9172-E7499D3062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191" y="133350"/>
            <a:ext cx="10506337" cy="6344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5213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AF8762-F79A-4CB0-963B-9175112138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6" r="46267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1591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220B9C-58DB-47F2-95BD-D26D7D39F6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783" y="1623838"/>
            <a:ext cx="11132881" cy="361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6589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7AECD71-01AB-4A23-8378-D97CF329B7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159" y="1330725"/>
            <a:ext cx="11440739" cy="419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2832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06BE68-6BC7-4258-AC12-3CB1C591EF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57" b="3561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8275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CA83AB-E181-4148-B062-9103A9097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573" y="1039907"/>
            <a:ext cx="11218853" cy="4778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9241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036F3F-D367-45E3-B41D-E0CB8010D2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0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6263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96CC01-F26D-4656-99BB-32310127E0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484" y="993876"/>
            <a:ext cx="11861032" cy="4870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2048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44F1A33-95B9-49F2-95D6-406149AE6F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0" b="2157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3915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CEFB92-C467-42A1-9E25-5AB0CF7090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180" y="479263"/>
            <a:ext cx="11119639" cy="6198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772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07A134-9A01-4AF3-A067-031DA84454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18" y="391092"/>
            <a:ext cx="11620936" cy="617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4987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35A707-CDBB-4A9A-87BB-5283373611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1" r="37682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48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1FD84F-CA1E-4C4A-AF05-487B73C66F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906" y="597671"/>
            <a:ext cx="11477624" cy="5922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6930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81B74E-C4CB-4CBD-8FA5-28828C9E75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295" y="54141"/>
            <a:ext cx="5438705" cy="68038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D9E10A-18B0-4013-8BA2-D981C73D33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13563" cy="46201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C2E3C6-CB22-4510-8448-A17AEB5140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563" y="-1"/>
            <a:ext cx="3389333" cy="46201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5E67AA-EDF4-405B-8180-5EA7040BA9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1899"/>
            <a:ext cx="4114801" cy="30861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8E42ED5-596C-4C21-9AA0-9F8AD174CEDD}"/>
              </a:ext>
            </a:extLst>
          </p:cNvPr>
          <p:cNvSpPr txBox="1"/>
          <p:nvPr/>
        </p:nvSpPr>
        <p:spPr>
          <a:xfrm>
            <a:off x="4191000" y="4772025"/>
            <a:ext cx="2466975" cy="1631216"/>
          </a:xfrm>
          <a:prstGeom prst="rect">
            <a:avLst/>
          </a:prstGeom>
          <a:noFill/>
          <a:ln w="317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We are also starting to plan for the Year 5 London</a:t>
            </a:r>
          </a:p>
          <a:p>
            <a:pPr algn="ctr"/>
            <a:r>
              <a:rPr lang="en-GB" sz="2000" dirty="0"/>
              <a:t>Residential Trip</a:t>
            </a:r>
          </a:p>
          <a:p>
            <a:pPr algn="ctr"/>
            <a:r>
              <a:rPr lang="en-GB" sz="2000" dirty="0"/>
              <a:t>for Summer 2022!</a:t>
            </a:r>
          </a:p>
        </p:txBody>
      </p:sp>
    </p:spTree>
    <p:extLst>
      <p:ext uri="{BB962C8B-B14F-4D97-AF65-F5344CB8AC3E}">
        <p14:creationId xmlns:p14="http://schemas.microsoft.com/office/powerpoint/2010/main" val="14387774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065FBD-2224-4269-B23C-EC2420442117}"/>
              </a:ext>
            </a:extLst>
          </p:cNvPr>
          <p:cNvSpPr txBox="1"/>
          <p:nvPr/>
        </p:nvSpPr>
        <p:spPr>
          <a:xfrm>
            <a:off x="771526" y="4800600"/>
            <a:ext cx="9867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I asked the current Class 5 children to write a star review of Year Five…. </a:t>
            </a:r>
          </a:p>
        </p:txBody>
      </p:sp>
    </p:spTree>
    <p:extLst>
      <p:ext uri="{BB962C8B-B14F-4D97-AF65-F5344CB8AC3E}">
        <p14:creationId xmlns:p14="http://schemas.microsoft.com/office/powerpoint/2010/main" val="17759962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736050-7C7B-427C-9E0E-E1B5193FF7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418" b="31204"/>
          <a:stretch/>
        </p:blipFill>
        <p:spPr>
          <a:xfrm>
            <a:off x="191462" y="226764"/>
            <a:ext cx="11922514" cy="5788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7754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FF655B-F6AA-4057-845E-D05DDFB19B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516" y="716909"/>
            <a:ext cx="11816968" cy="5424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042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D76DEB-21E0-48A5-8AC1-C650BAC6B5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9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2501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0E10D93-367A-4AFD-BC4C-4DAA2A825D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107" y="387859"/>
            <a:ext cx="10925786" cy="633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6525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58C281A-7BE1-4100-8213-9B7530DBFE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54"/>
          <a:stretch/>
        </p:blipFill>
        <p:spPr>
          <a:xfrm>
            <a:off x="2027536" y="342900"/>
            <a:ext cx="8136927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2110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</TotalTime>
  <Words>47</Words>
  <Application>Microsoft Office PowerPoint</Application>
  <PresentationFormat>Widescreen</PresentationFormat>
  <Paragraphs>8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Arial</vt:lpstr>
      <vt:lpstr>Calibri</vt:lpstr>
      <vt:lpstr>Calibri Light</vt:lpstr>
      <vt:lpstr>Office Theme</vt:lpstr>
      <vt:lpstr>Year 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Hunt</dc:creator>
  <cp:lastModifiedBy>David Hunt</cp:lastModifiedBy>
  <cp:revision>16</cp:revision>
  <dcterms:created xsi:type="dcterms:W3CDTF">2021-07-09T07:05:09Z</dcterms:created>
  <dcterms:modified xsi:type="dcterms:W3CDTF">2021-07-19T07:03:18Z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